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20" r:id="rId3"/>
  </p:sldMasterIdLst>
  <p:handoutMasterIdLst>
    <p:handoutMasterId r:id="rId26"/>
  </p:handoutMasterIdLst>
  <p:sldIdLst>
    <p:sldId id="256" r:id="rId4"/>
    <p:sldId id="258" r:id="rId5"/>
    <p:sldId id="300" r:id="rId6"/>
    <p:sldId id="260" r:id="rId7"/>
    <p:sldId id="282" r:id="rId8"/>
    <p:sldId id="299" r:id="rId9"/>
    <p:sldId id="266" r:id="rId10"/>
    <p:sldId id="295" r:id="rId11"/>
    <p:sldId id="296" r:id="rId12"/>
    <p:sldId id="297" r:id="rId13"/>
    <p:sldId id="285" r:id="rId14"/>
    <p:sldId id="274" r:id="rId15"/>
    <p:sldId id="270" r:id="rId16"/>
    <p:sldId id="298" r:id="rId17"/>
    <p:sldId id="283" r:id="rId18"/>
    <p:sldId id="291" r:id="rId19"/>
    <p:sldId id="271" r:id="rId20"/>
    <p:sldId id="277" r:id="rId21"/>
    <p:sldId id="268" r:id="rId22"/>
    <p:sldId id="279" r:id="rId23"/>
    <p:sldId id="293" r:id="rId24"/>
    <p:sldId id="284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60" autoAdjust="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C06270-4516-47BF-98CF-17261A2BD80A}" type="doc">
      <dgm:prSet loTypeId="urn:microsoft.com/office/officeart/2005/8/layout/chart3" loCatId="relationship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F8AB757-C848-4F78-A042-9AB6D1312183}">
      <dgm:prSet phldrT="[Текст]" custT="1"/>
      <dgm:spPr/>
      <dgm:t>
        <a:bodyPr/>
        <a:lstStyle/>
        <a:p>
          <a:r>
            <a:rPr lang="ru-RU" sz="14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Традиции; 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58B8E6-851F-4A64-8929-62671B3A245A}" type="parTrans" cxnId="{30E4925E-253E-4730-9B87-80536BBB89F5}">
      <dgm:prSet/>
      <dgm:spPr/>
      <dgm:t>
        <a:bodyPr/>
        <a:lstStyle/>
        <a:p>
          <a:endParaRPr lang="ru-RU"/>
        </a:p>
      </dgm:t>
    </dgm:pt>
    <dgm:pt modelId="{99085888-9659-460C-8F82-7F0F4A94C306}" type="sibTrans" cxnId="{30E4925E-253E-4730-9B87-80536BBB89F5}">
      <dgm:prSet/>
      <dgm:spPr/>
      <dgm:t>
        <a:bodyPr/>
        <a:lstStyle/>
        <a:p>
          <a:endParaRPr lang="ru-RU"/>
        </a:p>
      </dgm:t>
    </dgm:pt>
    <dgm:pt modelId="{96691B2A-2DC5-4426-AD7A-A68821DCFCA5}">
      <dgm:prSet phldrT="[Текст]" custT="1"/>
      <dgm:spPr/>
      <dgm:t>
        <a:bodyPr/>
        <a:lstStyle/>
        <a:p>
          <a:r>
            <a:rPr lang="ru-RU" sz="14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Бренды образования; 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2721A5-6C3C-4A73-8A19-CC7C62277F15}" type="parTrans" cxnId="{DD331D14-D05A-4DB1-B38F-89D239BF9DAA}">
      <dgm:prSet/>
      <dgm:spPr/>
      <dgm:t>
        <a:bodyPr/>
        <a:lstStyle/>
        <a:p>
          <a:endParaRPr lang="ru-RU"/>
        </a:p>
      </dgm:t>
    </dgm:pt>
    <dgm:pt modelId="{024512A2-0F53-4DC7-8758-55B651B3F22B}" type="sibTrans" cxnId="{DD331D14-D05A-4DB1-B38F-89D239BF9DAA}">
      <dgm:prSet/>
      <dgm:spPr/>
      <dgm:t>
        <a:bodyPr/>
        <a:lstStyle/>
        <a:p>
          <a:endParaRPr lang="ru-RU"/>
        </a:p>
      </dgm:t>
    </dgm:pt>
    <dgm:pt modelId="{FBD1FCC9-9A93-4F7C-9538-5EE11CC55898}">
      <dgm:prSet phldrT="[Текст]" custT="1"/>
      <dgm:spPr/>
      <dgm:t>
        <a:bodyPr/>
        <a:lstStyle/>
        <a:p>
          <a:r>
            <a:rPr lang="ru-RU" sz="14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Направленность образовательного процесса; 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60ED38-A5B0-40C5-81BD-824FC372FA6E}" type="parTrans" cxnId="{62295C4D-CFC6-4B89-B18C-43E3B7E27DB2}">
      <dgm:prSet/>
      <dgm:spPr/>
      <dgm:t>
        <a:bodyPr/>
        <a:lstStyle/>
        <a:p>
          <a:endParaRPr lang="ru-RU"/>
        </a:p>
      </dgm:t>
    </dgm:pt>
    <dgm:pt modelId="{BEDDC869-F040-4577-AC7A-FF374F0F575F}" type="sibTrans" cxnId="{62295C4D-CFC6-4B89-B18C-43E3B7E27DB2}">
      <dgm:prSet/>
      <dgm:spPr/>
      <dgm:t>
        <a:bodyPr/>
        <a:lstStyle/>
        <a:p>
          <a:endParaRPr lang="ru-RU"/>
        </a:p>
      </dgm:t>
    </dgm:pt>
    <dgm:pt modelId="{DB4AC100-D63E-42E7-B025-14BE467138EC}">
      <dgm:prSet phldrT="[Текст]" custT="1"/>
      <dgm:spPr/>
      <dgm:t>
        <a:bodyPr/>
        <a:lstStyle/>
        <a:p>
          <a:r>
            <a:rPr lang="ru-RU" sz="14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Дополнительное образование; 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68C5BF-3EA9-472D-8550-32F848A7FFA1}" type="parTrans" cxnId="{B6B0DE58-9694-4A67-B7E1-C6A47B39C4E0}">
      <dgm:prSet/>
      <dgm:spPr/>
      <dgm:t>
        <a:bodyPr/>
        <a:lstStyle/>
        <a:p>
          <a:endParaRPr lang="ru-RU"/>
        </a:p>
      </dgm:t>
    </dgm:pt>
    <dgm:pt modelId="{4B69D43B-ADBC-4F91-97C4-1EDC9EA90921}" type="sibTrans" cxnId="{B6B0DE58-9694-4A67-B7E1-C6A47B39C4E0}">
      <dgm:prSet/>
      <dgm:spPr/>
      <dgm:t>
        <a:bodyPr/>
        <a:lstStyle/>
        <a:p>
          <a:endParaRPr lang="ru-RU"/>
        </a:p>
      </dgm:t>
    </dgm:pt>
    <dgm:pt modelId="{32A355A8-BAAE-4EBC-8165-B31581EE1C9B}">
      <dgm:prSet phldrT="[Текст]" custT="1"/>
      <dgm:spPr/>
      <dgm:t>
        <a:bodyPr/>
        <a:lstStyle/>
        <a:p>
          <a:r>
            <a:rPr lang="ru-RU" sz="14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Родители; 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01B741-B935-4971-BC53-45DD24951B0F}" type="parTrans" cxnId="{EFF23FE5-B018-4CCE-BC68-4FE75F555812}">
      <dgm:prSet/>
      <dgm:spPr/>
      <dgm:t>
        <a:bodyPr/>
        <a:lstStyle/>
        <a:p>
          <a:endParaRPr lang="ru-RU"/>
        </a:p>
      </dgm:t>
    </dgm:pt>
    <dgm:pt modelId="{B7236513-29C4-431E-86DA-A7A4CAFF743B}" type="sibTrans" cxnId="{EFF23FE5-B018-4CCE-BC68-4FE75F555812}">
      <dgm:prSet/>
      <dgm:spPr/>
      <dgm:t>
        <a:bodyPr/>
        <a:lstStyle/>
        <a:p>
          <a:endParaRPr lang="ru-RU"/>
        </a:p>
      </dgm:t>
    </dgm:pt>
    <dgm:pt modelId="{6BCB9D6D-9EFC-4F91-886F-9C1A51F2491D}">
      <dgm:prSet phldrT="[Текст]" custT="1"/>
      <dgm:spPr/>
      <dgm:t>
        <a:bodyPr/>
        <a:lstStyle/>
        <a:p>
          <a:r>
            <a:rPr lang="ru-RU" sz="14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Социальные партнеры; 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CC3888-CE54-41E5-B5FF-261937D87617}" type="parTrans" cxnId="{DA2B6138-7240-45E7-9BF4-5D59143EC78F}">
      <dgm:prSet/>
      <dgm:spPr/>
      <dgm:t>
        <a:bodyPr/>
        <a:lstStyle/>
        <a:p>
          <a:endParaRPr lang="ru-RU"/>
        </a:p>
      </dgm:t>
    </dgm:pt>
    <dgm:pt modelId="{448CEEB5-984B-4197-AA2E-187D3039B5C8}" type="sibTrans" cxnId="{DA2B6138-7240-45E7-9BF4-5D59143EC78F}">
      <dgm:prSet/>
      <dgm:spPr/>
      <dgm:t>
        <a:bodyPr/>
        <a:lstStyle/>
        <a:p>
          <a:endParaRPr lang="ru-RU"/>
        </a:p>
      </dgm:t>
    </dgm:pt>
    <dgm:pt modelId="{5DCB6DDF-0C00-420E-B119-4D73DD95AC77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Команда; </a:t>
          </a:r>
          <a:endParaRPr lang="ru-RU" sz="1400" b="1" dirty="0">
            <a:solidFill>
              <a:schemeClr val="tx1"/>
            </a:solidFill>
          </a:endParaRPr>
        </a:p>
      </dgm:t>
    </dgm:pt>
    <dgm:pt modelId="{A4D61D52-3BF7-4F58-8AED-79375F78C2F0}" type="parTrans" cxnId="{FFA96923-A15F-4853-A386-066A2FBB1ADB}">
      <dgm:prSet/>
      <dgm:spPr/>
      <dgm:t>
        <a:bodyPr/>
        <a:lstStyle/>
        <a:p>
          <a:endParaRPr lang="ru-RU"/>
        </a:p>
      </dgm:t>
    </dgm:pt>
    <dgm:pt modelId="{FBD194B4-E76A-4EC3-8FFE-4A30422F164A}" type="sibTrans" cxnId="{FFA96923-A15F-4853-A386-066A2FBB1ADB}">
      <dgm:prSet/>
      <dgm:spPr/>
      <dgm:t>
        <a:bodyPr/>
        <a:lstStyle/>
        <a:p>
          <a:endParaRPr lang="ru-RU"/>
        </a:p>
      </dgm:t>
    </dgm:pt>
    <dgm:pt modelId="{5B195425-689D-493E-9B39-325E6544C05C}" type="pres">
      <dgm:prSet presAssocID="{DBC06270-4516-47BF-98CF-17261A2BD80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5BA66F-B55C-4CED-8025-A88E450CE940}" type="pres">
      <dgm:prSet presAssocID="{DBC06270-4516-47BF-98CF-17261A2BD80A}" presName="wedge1" presStyleLbl="node1" presStyleIdx="0" presStyleCnt="7" custLinFactNeighborX="-2472" custLinFactNeighborY="5438"/>
      <dgm:spPr/>
      <dgm:t>
        <a:bodyPr/>
        <a:lstStyle/>
        <a:p>
          <a:endParaRPr lang="ru-RU"/>
        </a:p>
      </dgm:t>
    </dgm:pt>
    <dgm:pt modelId="{0B6A4025-996F-401F-82BA-5D6AF209CC10}" type="pres">
      <dgm:prSet presAssocID="{DBC06270-4516-47BF-98CF-17261A2BD80A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902B84-4349-457D-8737-C4B67200A335}" type="pres">
      <dgm:prSet presAssocID="{DBC06270-4516-47BF-98CF-17261A2BD80A}" presName="wedge2" presStyleLbl="node1" presStyleIdx="1" presStyleCnt="7"/>
      <dgm:spPr/>
      <dgm:t>
        <a:bodyPr/>
        <a:lstStyle/>
        <a:p>
          <a:endParaRPr lang="ru-RU"/>
        </a:p>
      </dgm:t>
    </dgm:pt>
    <dgm:pt modelId="{3F613F1E-AF83-44BE-B0A8-A8FF0461A10C}" type="pres">
      <dgm:prSet presAssocID="{DBC06270-4516-47BF-98CF-17261A2BD80A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2EAADC-80D8-4643-9CEA-27B7417BEB61}" type="pres">
      <dgm:prSet presAssocID="{DBC06270-4516-47BF-98CF-17261A2BD80A}" presName="wedge3" presStyleLbl="node1" presStyleIdx="2" presStyleCnt="7"/>
      <dgm:spPr/>
      <dgm:t>
        <a:bodyPr/>
        <a:lstStyle/>
        <a:p>
          <a:endParaRPr lang="ru-RU"/>
        </a:p>
      </dgm:t>
    </dgm:pt>
    <dgm:pt modelId="{E3780DF9-0D96-4216-B7FD-5D0B1CC14C65}" type="pres">
      <dgm:prSet presAssocID="{DBC06270-4516-47BF-98CF-17261A2BD80A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EFB068-0DF4-404C-954B-17FECCB1BFEE}" type="pres">
      <dgm:prSet presAssocID="{DBC06270-4516-47BF-98CF-17261A2BD80A}" presName="wedge4" presStyleLbl="node1" presStyleIdx="3" presStyleCnt="7"/>
      <dgm:spPr/>
      <dgm:t>
        <a:bodyPr/>
        <a:lstStyle/>
        <a:p>
          <a:endParaRPr lang="ru-RU"/>
        </a:p>
      </dgm:t>
    </dgm:pt>
    <dgm:pt modelId="{3002B301-6152-43A6-A444-D2BA35BEC429}" type="pres">
      <dgm:prSet presAssocID="{DBC06270-4516-47BF-98CF-17261A2BD80A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B9A3F3-1C6F-4070-A505-A9E9E8015C9B}" type="pres">
      <dgm:prSet presAssocID="{DBC06270-4516-47BF-98CF-17261A2BD80A}" presName="wedge5" presStyleLbl="node1" presStyleIdx="4" presStyleCnt="7"/>
      <dgm:spPr/>
      <dgm:t>
        <a:bodyPr/>
        <a:lstStyle/>
        <a:p>
          <a:endParaRPr lang="ru-RU"/>
        </a:p>
      </dgm:t>
    </dgm:pt>
    <dgm:pt modelId="{3405D35A-F5E7-49A9-8C4D-4634247B3F8A}" type="pres">
      <dgm:prSet presAssocID="{DBC06270-4516-47BF-98CF-17261A2BD80A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E381A0-10F9-4BEC-8657-D8CF065AE653}" type="pres">
      <dgm:prSet presAssocID="{DBC06270-4516-47BF-98CF-17261A2BD80A}" presName="wedge6" presStyleLbl="node1" presStyleIdx="5" presStyleCnt="7"/>
      <dgm:spPr/>
      <dgm:t>
        <a:bodyPr/>
        <a:lstStyle/>
        <a:p>
          <a:endParaRPr lang="ru-RU"/>
        </a:p>
      </dgm:t>
    </dgm:pt>
    <dgm:pt modelId="{A0060C4E-EFD6-4CAA-862F-A7A13F47D204}" type="pres">
      <dgm:prSet presAssocID="{DBC06270-4516-47BF-98CF-17261A2BD80A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389E5-E8A6-4DD9-BBBD-1F2D6131F61F}" type="pres">
      <dgm:prSet presAssocID="{DBC06270-4516-47BF-98CF-17261A2BD80A}" presName="wedge7" presStyleLbl="node1" presStyleIdx="6" presStyleCnt="7"/>
      <dgm:spPr/>
      <dgm:t>
        <a:bodyPr/>
        <a:lstStyle/>
        <a:p>
          <a:endParaRPr lang="ru-RU"/>
        </a:p>
      </dgm:t>
    </dgm:pt>
    <dgm:pt modelId="{F648264F-98DB-4F9F-8254-E09187BE9EFE}" type="pres">
      <dgm:prSet presAssocID="{DBC06270-4516-47BF-98CF-17261A2BD80A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A397A1-15F2-4AA0-B334-50C9E39532E8}" type="presOf" srcId="{DBC06270-4516-47BF-98CF-17261A2BD80A}" destId="{5B195425-689D-493E-9B39-325E6544C05C}" srcOrd="0" destOrd="0" presId="urn:microsoft.com/office/officeart/2005/8/layout/chart3"/>
    <dgm:cxn modelId="{39C7B0B8-2080-4343-BEB2-27C92572D367}" type="presOf" srcId="{AF8AB757-C848-4F78-A042-9AB6D1312183}" destId="{3F613F1E-AF83-44BE-B0A8-A8FF0461A10C}" srcOrd="1" destOrd="0" presId="urn:microsoft.com/office/officeart/2005/8/layout/chart3"/>
    <dgm:cxn modelId="{2670B6E0-6A2C-4F2B-946F-9071B8735C88}" type="presOf" srcId="{6BCB9D6D-9EFC-4F91-886F-9C1A51F2491D}" destId="{A0B389E5-E8A6-4DD9-BBBD-1F2D6131F61F}" srcOrd="0" destOrd="0" presId="urn:microsoft.com/office/officeart/2005/8/layout/chart3"/>
    <dgm:cxn modelId="{62295C4D-CFC6-4B89-B18C-43E3B7E27DB2}" srcId="{DBC06270-4516-47BF-98CF-17261A2BD80A}" destId="{FBD1FCC9-9A93-4F7C-9538-5EE11CC55898}" srcOrd="3" destOrd="0" parTransId="{0E60ED38-A5B0-40C5-81BD-824FC372FA6E}" sibTransId="{BEDDC869-F040-4577-AC7A-FF374F0F575F}"/>
    <dgm:cxn modelId="{4E5918C2-732C-43A4-94FB-706420F282C8}" type="presOf" srcId="{96691B2A-2DC5-4426-AD7A-A68821DCFCA5}" destId="{FC2EAADC-80D8-4643-9CEA-27B7417BEB61}" srcOrd="0" destOrd="0" presId="urn:microsoft.com/office/officeart/2005/8/layout/chart3"/>
    <dgm:cxn modelId="{FFA96923-A15F-4853-A386-066A2FBB1ADB}" srcId="{DBC06270-4516-47BF-98CF-17261A2BD80A}" destId="{5DCB6DDF-0C00-420E-B119-4D73DD95AC77}" srcOrd="0" destOrd="0" parTransId="{A4D61D52-3BF7-4F58-8AED-79375F78C2F0}" sibTransId="{FBD194B4-E76A-4EC3-8FFE-4A30422F164A}"/>
    <dgm:cxn modelId="{B6B0DE58-9694-4A67-B7E1-C6A47B39C4E0}" srcId="{DBC06270-4516-47BF-98CF-17261A2BD80A}" destId="{DB4AC100-D63E-42E7-B025-14BE467138EC}" srcOrd="4" destOrd="0" parTransId="{4768C5BF-3EA9-472D-8550-32F848A7FFA1}" sibTransId="{4B69D43B-ADBC-4F91-97C4-1EDC9EA90921}"/>
    <dgm:cxn modelId="{DA2B6138-7240-45E7-9BF4-5D59143EC78F}" srcId="{DBC06270-4516-47BF-98CF-17261A2BD80A}" destId="{6BCB9D6D-9EFC-4F91-886F-9C1A51F2491D}" srcOrd="6" destOrd="0" parTransId="{6FCC3888-CE54-41E5-B5FF-261937D87617}" sibTransId="{448CEEB5-984B-4197-AA2E-187D3039B5C8}"/>
    <dgm:cxn modelId="{98B2E9CF-4C4F-4F01-A84F-0A68AE9E81D9}" type="presOf" srcId="{5DCB6DDF-0C00-420E-B119-4D73DD95AC77}" destId="{0B6A4025-996F-401F-82BA-5D6AF209CC10}" srcOrd="1" destOrd="0" presId="urn:microsoft.com/office/officeart/2005/8/layout/chart3"/>
    <dgm:cxn modelId="{6510BE3C-D930-4DA7-8E0A-DF393284BE62}" type="presOf" srcId="{FBD1FCC9-9A93-4F7C-9538-5EE11CC55898}" destId="{FFEFB068-0DF4-404C-954B-17FECCB1BFEE}" srcOrd="0" destOrd="0" presId="urn:microsoft.com/office/officeart/2005/8/layout/chart3"/>
    <dgm:cxn modelId="{DD63D4D8-5B49-4DAA-863D-187EA1DFB580}" type="presOf" srcId="{FBD1FCC9-9A93-4F7C-9538-5EE11CC55898}" destId="{3002B301-6152-43A6-A444-D2BA35BEC429}" srcOrd="1" destOrd="0" presId="urn:microsoft.com/office/officeart/2005/8/layout/chart3"/>
    <dgm:cxn modelId="{D0E2BA9B-FE8D-4A32-921A-2197B9A7F390}" type="presOf" srcId="{32A355A8-BAAE-4EBC-8165-B31581EE1C9B}" destId="{A0060C4E-EFD6-4CAA-862F-A7A13F47D204}" srcOrd="1" destOrd="0" presId="urn:microsoft.com/office/officeart/2005/8/layout/chart3"/>
    <dgm:cxn modelId="{0B62EADF-A496-4ACA-82C2-16D4DF9A5856}" type="presOf" srcId="{96691B2A-2DC5-4426-AD7A-A68821DCFCA5}" destId="{E3780DF9-0D96-4216-B7FD-5D0B1CC14C65}" srcOrd="1" destOrd="0" presId="urn:microsoft.com/office/officeart/2005/8/layout/chart3"/>
    <dgm:cxn modelId="{EFF23FE5-B018-4CCE-BC68-4FE75F555812}" srcId="{DBC06270-4516-47BF-98CF-17261A2BD80A}" destId="{32A355A8-BAAE-4EBC-8165-B31581EE1C9B}" srcOrd="5" destOrd="0" parTransId="{1701B741-B935-4971-BC53-45DD24951B0F}" sibTransId="{B7236513-29C4-431E-86DA-A7A4CAFF743B}"/>
    <dgm:cxn modelId="{A09E454D-AECA-40BF-ACAB-2604191254BC}" type="presOf" srcId="{AF8AB757-C848-4F78-A042-9AB6D1312183}" destId="{F4902B84-4349-457D-8737-C4B67200A335}" srcOrd="0" destOrd="0" presId="urn:microsoft.com/office/officeart/2005/8/layout/chart3"/>
    <dgm:cxn modelId="{BE83253E-D41B-47A9-BA5B-9A693A2DF75D}" type="presOf" srcId="{DB4AC100-D63E-42E7-B025-14BE467138EC}" destId="{DCB9A3F3-1C6F-4070-A505-A9E9E8015C9B}" srcOrd="0" destOrd="0" presId="urn:microsoft.com/office/officeart/2005/8/layout/chart3"/>
    <dgm:cxn modelId="{30E4925E-253E-4730-9B87-80536BBB89F5}" srcId="{DBC06270-4516-47BF-98CF-17261A2BD80A}" destId="{AF8AB757-C848-4F78-A042-9AB6D1312183}" srcOrd="1" destOrd="0" parTransId="{2C58B8E6-851F-4A64-8929-62671B3A245A}" sibTransId="{99085888-9659-460C-8F82-7F0F4A94C306}"/>
    <dgm:cxn modelId="{AAC2935B-8328-4B46-BD3B-14861F6BB51E}" type="presOf" srcId="{5DCB6DDF-0C00-420E-B119-4D73DD95AC77}" destId="{875BA66F-B55C-4CED-8025-A88E450CE940}" srcOrd="0" destOrd="0" presId="urn:microsoft.com/office/officeart/2005/8/layout/chart3"/>
    <dgm:cxn modelId="{DD331D14-D05A-4DB1-B38F-89D239BF9DAA}" srcId="{DBC06270-4516-47BF-98CF-17261A2BD80A}" destId="{96691B2A-2DC5-4426-AD7A-A68821DCFCA5}" srcOrd="2" destOrd="0" parTransId="{292721A5-6C3C-4A73-8A19-CC7C62277F15}" sibTransId="{024512A2-0F53-4DC7-8758-55B651B3F22B}"/>
    <dgm:cxn modelId="{0E81B21D-1939-493F-9EE7-7DB1D74BD292}" type="presOf" srcId="{DB4AC100-D63E-42E7-B025-14BE467138EC}" destId="{3405D35A-F5E7-49A9-8C4D-4634247B3F8A}" srcOrd="1" destOrd="0" presId="urn:microsoft.com/office/officeart/2005/8/layout/chart3"/>
    <dgm:cxn modelId="{F1F1CE53-9358-436E-95C4-7844A17B869C}" type="presOf" srcId="{32A355A8-BAAE-4EBC-8165-B31581EE1C9B}" destId="{54E381A0-10F9-4BEC-8657-D8CF065AE653}" srcOrd="0" destOrd="0" presId="urn:microsoft.com/office/officeart/2005/8/layout/chart3"/>
    <dgm:cxn modelId="{FAA99822-8CDB-40F2-BF69-D143975E8582}" type="presOf" srcId="{6BCB9D6D-9EFC-4F91-886F-9C1A51F2491D}" destId="{F648264F-98DB-4F9F-8254-E09187BE9EFE}" srcOrd="1" destOrd="0" presId="urn:microsoft.com/office/officeart/2005/8/layout/chart3"/>
    <dgm:cxn modelId="{62733FA9-3CC6-47BC-B651-E38988C321F3}" type="presParOf" srcId="{5B195425-689D-493E-9B39-325E6544C05C}" destId="{875BA66F-B55C-4CED-8025-A88E450CE940}" srcOrd="0" destOrd="0" presId="urn:microsoft.com/office/officeart/2005/8/layout/chart3"/>
    <dgm:cxn modelId="{6F46A784-81E7-4091-9E6F-F539B4C20F3D}" type="presParOf" srcId="{5B195425-689D-493E-9B39-325E6544C05C}" destId="{0B6A4025-996F-401F-82BA-5D6AF209CC10}" srcOrd="1" destOrd="0" presId="urn:microsoft.com/office/officeart/2005/8/layout/chart3"/>
    <dgm:cxn modelId="{144591EC-4E3F-4B9D-B211-41F067244DC0}" type="presParOf" srcId="{5B195425-689D-493E-9B39-325E6544C05C}" destId="{F4902B84-4349-457D-8737-C4B67200A335}" srcOrd="2" destOrd="0" presId="urn:microsoft.com/office/officeart/2005/8/layout/chart3"/>
    <dgm:cxn modelId="{6829CDA3-E942-4B9E-AFC6-11BA24218355}" type="presParOf" srcId="{5B195425-689D-493E-9B39-325E6544C05C}" destId="{3F613F1E-AF83-44BE-B0A8-A8FF0461A10C}" srcOrd="3" destOrd="0" presId="urn:microsoft.com/office/officeart/2005/8/layout/chart3"/>
    <dgm:cxn modelId="{864B4F0B-17B7-4755-840D-29E857E1E516}" type="presParOf" srcId="{5B195425-689D-493E-9B39-325E6544C05C}" destId="{FC2EAADC-80D8-4643-9CEA-27B7417BEB61}" srcOrd="4" destOrd="0" presId="urn:microsoft.com/office/officeart/2005/8/layout/chart3"/>
    <dgm:cxn modelId="{C7CCEA40-F9F6-4C96-89CC-C5160B604463}" type="presParOf" srcId="{5B195425-689D-493E-9B39-325E6544C05C}" destId="{E3780DF9-0D96-4216-B7FD-5D0B1CC14C65}" srcOrd="5" destOrd="0" presId="urn:microsoft.com/office/officeart/2005/8/layout/chart3"/>
    <dgm:cxn modelId="{B52F63ED-4855-4AC5-9AB7-8ECAED1044E8}" type="presParOf" srcId="{5B195425-689D-493E-9B39-325E6544C05C}" destId="{FFEFB068-0DF4-404C-954B-17FECCB1BFEE}" srcOrd="6" destOrd="0" presId="urn:microsoft.com/office/officeart/2005/8/layout/chart3"/>
    <dgm:cxn modelId="{5BAD2C23-D229-4648-8C28-3A69B7579FE3}" type="presParOf" srcId="{5B195425-689D-493E-9B39-325E6544C05C}" destId="{3002B301-6152-43A6-A444-D2BA35BEC429}" srcOrd="7" destOrd="0" presId="urn:microsoft.com/office/officeart/2005/8/layout/chart3"/>
    <dgm:cxn modelId="{53D46E59-BD57-4D76-AB89-2ECA016E9FC6}" type="presParOf" srcId="{5B195425-689D-493E-9B39-325E6544C05C}" destId="{DCB9A3F3-1C6F-4070-A505-A9E9E8015C9B}" srcOrd="8" destOrd="0" presId="urn:microsoft.com/office/officeart/2005/8/layout/chart3"/>
    <dgm:cxn modelId="{DD40DA3E-F6FD-4C76-8E99-A3C8C27EA5E1}" type="presParOf" srcId="{5B195425-689D-493E-9B39-325E6544C05C}" destId="{3405D35A-F5E7-49A9-8C4D-4634247B3F8A}" srcOrd="9" destOrd="0" presId="urn:microsoft.com/office/officeart/2005/8/layout/chart3"/>
    <dgm:cxn modelId="{DDCD8B69-2165-4643-9655-05C918EB240A}" type="presParOf" srcId="{5B195425-689D-493E-9B39-325E6544C05C}" destId="{54E381A0-10F9-4BEC-8657-D8CF065AE653}" srcOrd="10" destOrd="0" presId="urn:microsoft.com/office/officeart/2005/8/layout/chart3"/>
    <dgm:cxn modelId="{DF158E11-071B-4E3A-9D9E-5C56C4A59001}" type="presParOf" srcId="{5B195425-689D-493E-9B39-325E6544C05C}" destId="{A0060C4E-EFD6-4CAA-862F-A7A13F47D204}" srcOrd="11" destOrd="0" presId="urn:microsoft.com/office/officeart/2005/8/layout/chart3"/>
    <dgm:cxn modelId="{628FF928-245B-4D0E-8881-20786B76DC51}" type="presParOf" srcId="{5B195425-689D-493E-9B39-325E6544C05C}" destId="{A0B389E5-E8A6-4DD9-BBBD-1F2D6131F61F}" srcOrd="12" destOrd="0" presId="urn:microsoft.com/office/officeart/2005/8/layout/chart3"/>
    <dgm:cxn modelId="{FE406072-CF09-45E5-84D2-9AFD48808247}" type="presParOf" srcId="{5B195425-689D-493E-9B39-325E6544C05C}" destId="{F648264F-98DB-4F9F-8254-E09187BE9EFE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D77743-A4B1-4A94-899C-D571DC4AF3EF}" type="doc">
      <dgm:prSet loTypeId="urn:microsoft.com/office/officeart/2005/8/layout/list1" loCatId="list" qsTypeId="urn:microsoft.com/office/officeart/2005/8/quickstyle/simple3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69C5AAF8-9765-41E0-9100-5C8675F5B8AE}">
      <dgm:prSet phldrT="[Текст]" custT="1"/>
      <dgm:spPr/>
      <dgm:t>
        <a:bodyPr/>
        <a:lstStyle/>
        <a:p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подвижные игры и физические упражнения во время прогулки;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67AED4-AA5F-45D5-A563-075C5FF3DC6E}" type="parTrans" cxnId="{4ACE1D6F-C71E-4244-9A2D-C9DBA47F42C7}">
      <dgm:prSet/>
      <dgm:spPr/>
      <dgm:t>
        <a:bodyPr/>
        <a:lstStyle/>
        <a:p>
          <a:endParaRPr lang="ru-RU"/>
        </a:p>
      </dgm:t>
    </dgm:pt>
    <dgm:pt modelId="{7EC1C034-ABC9-4FCB-BD1A-8A97EDB7A77B}" type="sibTrans" cxnId="{4ACE1D6F-C71E-4244-9A2D-C9DBA47F42C7}">
      <dgm:prSet/>
      <dgm:spPr/>
      <dgm:t>
        <a:bodyPr/>
        <a:lstStyle/>
        <a:p>
          <a:endParaRPr lang="ru-RU"/>
        </a:p>
      </dgm:t>
    </dgm:pt>
    <dgm:pt modelId="{E0A7334A-AC7D-4989-941E-3A9E76175972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корригирующая гимнастика;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3C9BED-3CCA-43FA-A2B4-056A8B97811A}" type="parTrans" cxnId="{96994868-DE15-468A-93C7-47BDCA81B17B}">
      <dgm:prSet/>
      <dgm:spPr/>
      <dgm:t>
        <a:bodyPr/>
        <a:lstStyle/>
        <a:p>
          <a:endParaRPr lang="ru-RU"/>
        </a:p>
      </dgm:t>
    </dgm:pt>
    <dgm:pt modelId="{DDBD1ECA-1F2F-4890-86BA-0F6F3BD5D14B}" type="sibTrans" cxnId="{96994868-DE15-468A-93C7-47BDCA81B17B}">
      <dgm:prSet/>
      <dgm:spPr/>
      <dgm:t>
        <a:bodyPr/>
        <a:lstStyle/>
        <a:p>
          <a:endParaRPr lang="ru-RU"/>
        </a:p>
      </dgm:t>
    </dgm:pt>
    <dgm:pt modelId="{85F50621-CE3D-4A25-BFB4-A75AFE9686FF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непрерывно-образовательная деятельность по физической культуре;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26B35A-EA6C-4CE2-9A86-6DF5A9444D11}" type="parTrans" cxnId="{DC94AF47-1A6F-49EE-9D3E-7409086CADC9}">
      <dgm:prSet/>
      <dgm:spPr/>
      <dgm:t>
        <a:bodyPr/>
        <a:lstStyle/>
        <a:p>
          <a:endParaRPr lang="ru-RU"/>
        </a:p>
      </dgm:t>
    </dgm:pt>
    <dgm:pt modelId="{AAB65459-C62B-4C30-AD1E-81AB83BC53AB}" type="sibTrans" cxnId="{DC94AF47-1A6F-49EE-9D3E-7409086CADC9}">
      <dgm:prSet/>
      <dgm:spPr/>
      <dgm:t>
        <a:bodyPr/>
        <a:lstStyle/>
        <a:p>
          <a:endParaRPr lang="ru-RU"/>
        </a:p>
      </dgm:t>
    </dgm:pt>
    <dgm:pt modelId="{768E6052-8D1B-4B21-9992-BB9162CF84D0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недели здоровья;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44E19A-E3BA-497D-BCE6-624089AA873E}" type="parTrans" cxnId="{2B908CF9-6CF9-4A1C-B924-AEB833843E2A}">
      <dgm:prSet/>
      <dgm:spPr/>
      <dgm:t>
        <a:bodyPr/>
        <a:lstStyle/>
        <a:p>
          <a:endParaRPr lang="ru-RU"/>
        </a:p>
      </dgm:t>
    </dgm:pt>
    <dgm:pt modelId="{90281075-E0B6-4394-B71C-BDA94E160CC0}" type="sibTrans" cxnId="{2B908CF9-6CF9-4A1C-B924-AEB833843E2A}">
      <dgm:prSet/>
      <dgm:spPr/>
      <dgm:t>
        <a:bodyPr/>
        <a:lstStyle/>
        <a:p>
          <a:endParaRPr lang="ru-RU"/>
        </a:p>
      </dgm:t>
    </dgm:pt>
    <dgm:pt modelId="{C2A9FF9A-F9A0-428D-A31A-48B3D1F9BC4E}">
      <dgm:prSet custT="1"/>
      <dgm:spPr/>
      <dgm:t>
        <a:bodyPr/>
        <a:lstStyle/>
        <a:p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Квест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-игры;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53458F-106E-4666-9E9D-9E0753193E06}" type="parTrans" cxnId="{A2D19902-50B1-4DEF-A9A8-685B9EE8E269}">
      <dgm:prSet/>
      <dgm:spPr/>
      <dgm:t>
        <a:bodyPr/>
        <a:lstStyle/>
        <a:p>
          <a:endParaRPr lang="ru-RU"/>
        </a:p>
      </dgm:t>
    </dgm:pt>
    <dgm:pt modelId="{159AA589-04E5-44D0-B489-82050A1FC88A}" type="sibTrans" cxnId="{A2D19902-50B1-4DEF-A9A8-685B9EE8E269}">
      <dgm:prSet/>
      <dgm:spPr/>
      <dgm:t>
        <a:bodyPr/>
        <a:lstStyle/>
        <a:p>
          <a:endParaRPr lang="ru-RU"/>
        </a:p>
      </dgm:t>
    </dgm:pt>
    <dgm:pt modelId="{EE3F98D0-4AAF-43C2-A072-D82CD79E089C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Спартакиады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499DF1-26C5-41B0-BA37-0E83EC21405C}" type="parTrans" cxnId="{CA63405F-717C-4582-AE1E-84B69AB744BF}">
      <dgm:prSet/>
      <dgm:spPr/>
      <dgm:t>
        <a:bodyPr/>
        <a:lstStyle/>
        <a:p>
          <a:endParaRPr lang="ru-RU"/>
        </a:p>
      </dgm:t>
    </dgm:pt>
    <dgm:pt modelId="{6C395F1F-2F37-4B52-85E8-8958B7A19591}" type="sibTrans" cxnId="{CA63405F-717C-4582-AE1E-84B69AB744BF}">
      <dgm:prSet/>
      <dgm:spPr/>
      <dgm:t>
        <a:bodyPr/>
        <a:lstStyle/>
        <a:p>
          <a:endParaRPr lang="ru-RU"/>
        </a:p>
      </dgm:t>
    </dgm:pt>
    <dgm:pt modelId="{91EAE5AD-532B-40D0-9905-295E95ABFAAF}" type="pres">
      <dgm:prSet presAssocID="{28D77743-A4B1-4A94-899C-D571DC4AF3E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910EEC-F4D0-4F28-BADB-DA2377FAA4AA}" type="pres">
      <dgm:prSet presAssocID="{69C5AAF8-9765-41E0-9100-5C8675F5B8AE}" presName="parentLin" presStyleCnt="0"/>
      <dgm:spPr/>
    </dgm:pt>
    <dgm:pt modelId="{DCE1EDEC-499B-42EF-995D-7989FF72BD42}" type="pres">
      <dgm:prSet presAssocID="{69C5AAF8-9765-41E0-9100-5C8675F5B8AE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EFE5C3C9-9200-46EE-92B2-836D9F3DE0E2}" type="pres">
      <dgm:prSet presAssocID="{69C5AAF8-9765-41E0-9100-5C8675F5B8AE}" presName="parentText" presStyleLbl="node1" presStyleIdx="0" presStyleCnt="6" custScaleX="1254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CE8487-BE68-448E-96E6-BA92E6B5A655}" type="pres">
      <dgm:prSet presAssocID="{69C5AAF8-9765-41E0-9100-5C8675F5B8AE}" presName="negativeSpace" presStyleCnt="0"/>
      <dgm:spPr/>
    </dgm:pt>
    <dgm:pt modelId="{FFE35297-768D-435F-9FDB-36FFD6AA9361}" type="pres">
      <dgm:prSet presAssocID="{69C5AAF8-9765-41E0-9100-5C8675F5B8AE}" presName="childText" presStyleLbl="conFgAcc1" presStyleIdx="0" presStyleCnt="6">
        <dgm:presLayoutVars>
          <dgm:bulletEnabled val="1"/>
        </dgm:presLayoutVars>
      </dgm:prSet>
      <dgm:spPr/>
    </dgm:pt>
    <dgm:pt modelId="{165523B5-B53B-4698-8913-BFDE26A48C76}" type="pres">
      <dgm:prSet presAssocID="{7EC1C034-ABC9-4FCB-BD1A-8A97EDB7A77B}" presName="spaceBetweenRectangles" presStyleCnt="0"/>
      <dgm:spPr/>
    </dgm:pt>
    <dgm:pt modelId="{20199CDD-34CA-4774-863D-299828E20B1D}" type="pres">
      <dgm:prSet presAssocID="{E0A7334A-AC7D-4989-941E-3A9E76175972}" presName="parentLin" presStyleCnt="0"/>
      <dgm:spPr/>
    </dgm:pt>
    <dgm:pt modelId="{5E7501B2-C224-4B35-AA31-F00907795BB3}" type="pres">
      <dgm:prSet presAssocID="{E0A7334A-AC7D-4989-941E-3A9E76175972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7FBDE5BA-F20F-495E-B24C-DD7AD874D26C}" type="pres">
      <dgm:prSet presAssocID="{E0A7334A-AC7D-4989-941E-3A9E76175972}" presName="parentText" presStyleLbl="node1" presStyleIdx="1" presStyleCnt="6" custScaleX="1254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46DE13-805A-4D5A-87ED-01C89315D2D8}" type="pres">
      <dgm:prSet presAssocID="{E0A7334A-AC7D-4989-941E-3A9E76175972}" presName="negativeSpace" presStyleCnt="0"/>
      <dgm:spPr/>
    </dgm:pt>
    <dgm:pt modelId="{E202CF42-56C3-4176-9F28-E8B460932D8B}" type="pres">
      <dgm:prSet presAssocID="{E0A7334A-AC7D-4989-941E-3A9E76175972}" presName="childText" presStyleLbl="conFgAcc1" presStyleIdx="1" presStyleCnt="6">
        <dgm:presLayoutVars>
          <dgm:bulletEnabled val="1"/>
        </dgm:presLayoutVars>
      </dgm:prSet>
      <dgm:spPr/>
    </dgm:pt>
    <dgm:pt modelId="{5975A4A8-BCF5-43F7-95F1-C304D17EBD38}" type="pres">
      <dgm:prSet presAssocID="{DDBD1ECA-1F2F-4890-86BA-0F6F3BD5D14B}" presName="spaceBetweenRectangles" presStyleCnt="0"/>
      <dgm:spPr/>
    </dgm:pt>
    <dgm:pt modelId="{295B0DC4-E4EE-4549-B4B1-3CD2FB7EAEE3}" type="pres">
      <dgm:prSet presAssocID="{85F50621-CE3D-4A25-BFB4-A75AFE9686FF}" presName="parentLin" presStyleCnt="0"/>
      <dgm:spPr/>
    </dgm:pt>
    <dgm:pt modelId="{01552EA4-7C44-47F2-838B-E7DD6B80CE91}" type="pres">
      <dgm:prSet presAssocID="{85F50621-CE3D-4A25-BFB4-A75AFE9686FF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1AA599A6-A4F3-4B39-8A3A-246103B08D3E}" type="pres">
      <dgm:prSet presAssocID="{85F50621-CE3D-4A25-BFB4-A75AFE9686FF}" presName="parentText" presStyleLbl="node1" presStyleIdx="2" presStyleCnt="6" custScaleX="1254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F54E1E-0995-4299-895D-AB2C8369BDAC}" type="pres">
      <dgm:prSet presAssocID="{85F50621-CE3D-4A25-BFB4-A75AFE9686FF}" presName="negativeSpace" presStyleCnt="0"/>
      <dgm:spPr/>
    </dgm:pt>
    <dgm:pt modelId="{E8ABF430-9378-4B3A-B178-A8B98E1F4E2A}" type="pres">
      <dgm:prSet presAssocID="{85F50621-CE3D-4A25-BFB4-A75AFE9686FF}" presName="childText" presStyleLbl="conFgAcc1" presStyleIdx="2" presStyleCnt="6">
        <dgm:presLayoutVars>
          <dgm:bulletEnabled val="1"/>
        </dgm:presLayoutVars>
      </dgm:prSet>
      <dgm:spPr/>
    </dgm:pt>
    <dgm:pt modelId="{4EACA520-D6C5-4D72-85B4-DB110DBB498D}" type="pres">
      <dgm:prSet presAssocID="{AAB65459-C62B-4C30-AD1E-81AB83BC53AB}" presName="spaceBetweenRectangles" presStyleCnt="0"/>
      <dgm:spPr/>
    </dgm:pt>
    <dgm:pt modelId="{03AABB1F-CBBD-4B7A-858E-92C2726F065B}" type="pres">
      <dgm:prSet presAssocID="{768E6052-8D1B-4B21-9992-BB9162CF84D0}" presName="parentLin" presStyleCnt="0"/>
      <dgm:spPr/>
    </dgm:pt>
    <dgm:pt modelId="{7CF53CC6-DEE6-4654-934A-997358CAEA80}" type="pres">
      <dgm:prSet presAssocID="{768E6052-8D1B-4B21-9992-BB9162CF84D0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F282CC49-95AD-4672-B3EF-1620EBD35432}" type="pres">
      <dgm:prSet presAssocID="{768E6052-8D1B-4B21-9992-BB9162CF84D0}" presName="parentText" presStyleLbl="node1" presStyleIdx="3" presStyleCnt="6" custScaleX="1254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E99B00-E1C4-4704-806A-D17DC29281E8}" type="pres">
      <dgm:prSet presAssocID="{768E6052-8D1B-4B21-9992-BB9162CF84D0}" presName="negativeSpace" presStyleCnt="0"/>
      <dgm:spPr/>
    </dgm:pt>
    <dgm:pt modelId="{B172EF12-8E60-4308-AFD5-CDAE0EC8F12B}" type="pres">
      <dgm:prSet presAssocID="{768E6052-8D1B-4B21-9992-BB9162CF84D0}" presName="childText" presStyleLbl="conFgAcc1" presStyleIdx="3" presStyleCnt="6">
        <dgm:presLayoutVars>
          <dgm:bulletEnabled val="1"/>
        </dgm:presLayoutVars>
      </dgm:prSet>
      <dgm:spPr/>
    </dgm:pt>
    <dgm:pt modelId="{698A3754-C493-4899-AF74-7D3FA2B6302E}" type="pres">
      <dgm:prSet presAssocID="{90281075-E0B6-4394-B71C-BDA94E160CC0}" presName="spaceBetweenRectangles" presStyleCnt="0"/>
      <dgm:spPr/>
    </dgm:pt>
    <dgm:pt modelId="{2E23BC7E-9BC1-4806-BA1D-F4DF77CBDC73}" type="pres">
      <dgm:prSet presAssocID="{C2A9FF9A-F9A0-428D-A31A-48B3D1F9BC4E}" presName="parentLin" presStyleCnt="0"/>
      <dgm:spPr/>
    </dgm:pt>
    <dgm:pt modelId="{3BF013C9-C5FB-46B0-98E6-CC152527AC2F}" type="pres">
      <dgm:prSet presAssocID="{C2A9FF9A-F9A0-428D-A31A-48B3D1F9BC4E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270480A9-19C0-4306-A042-7874B45B2F9A}" type="pres">
      <dgm:prSet presAssocID="{C2A9FF9A-F9A0-428D-A31A-48B3D1F9BC4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91C818-9D44-4F7B-9C44-6DF2D824296E}" type="pres">
      <dgm:prSet presAssocID="{C2A9FF9A-F9A0-428D-A31A-48B3D1F9BC4E}" presName="negativeSpace" presStyleCnt="0"/>
      <dgm:spPr/>
    </dgm:pt>
    <dgm:pt modelId="{32D73FDB-EFBD-44A0-8A3A-D2FC69CB5504}" type="pres">
      <dgm:prSet presAssocID="{C2A9FF9A-F9A0-428D-A31A-48B3D1F9BC4E}" presName="childText" presStyleLbl="conFgAcc1" presStyleIdx="4" presStyleCnt="6">
        <dgm:presLayoutVars>
          <dgm:bulletEnabled val="1"/>
        </dgm:presLayoutVars>
      </dgm:prSet>
      <dgm:spPr/>
    </dgm:pt>
    <dgm:pt modelId="{3AC54036-463A-4EF2-BB94-7CF4964EA617}" type="pres">
      <dgm:prSet presAssocID="{159AA589-04E5-44D0-B489-82050A1FC88A}" presName="spaceBetweenRectangles" presStyleCnt="0"/>
      <dgm:spPr/>
    </dgm:pt>
    <dgm:pt modelId="{0992BD19-C5E2-4C2A-8306-76E82BCBE2CA}" type="pres">
      <dgm:prSet presAssocID="{EE3F98D0-4AAF-43C2-A072-D82CD79E089C}" presName="parentLin" presStyleCnt="0"/>
      <dgm:spPr/>
    </dgm:pt>
    <dgm:pt modelId="{533A02BE-8D16-42F5-900A-BBC4AED1EE02}" type="pres">
      <dgm:prSet presAssocID="{EE3F98D0-4AAF-43C2-A072-D82CD79E089C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BD45F3CD-3E8F-4B19-AEC9-82FC09F85F69}" type="pres">
      <dgm:prSet presAssocID="{EE3F98D0-4AAF-43C2-A072-D82CD79E089C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5991B6-5D51-4ABF-A016-069B43EB5573}" type="pres">
      <dgm:prSet presAssocID="{EE3F98D0-4AAF-43C2-A072-D82CD79E089C}" presName="negativeSpace" presStyleCnt="0"/>
      <dgm:spPr/>
    </dgm:pt>
    <dgm:pt modelId="{E073CA8B-D56E-4FE6-A95F-0C0F3E219682}" type="pres">
      <dgm:prSet presAssocID="{EE3F98D0-4AAF-43C2-A072-D82CD79E089C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96994868-DE15-468A-93C7-47BDCA81B17B}" srcId="{28D77743-A4B1-4A94-899C-D571DC4AF3EF}" destId="{E0A7334A-AC7D-4989-941E-3A9E76175972}" srcOrd="1" destOrd="0" parTransId="{683C9BED-3CCA-43FA-A2B4-056A8B97811A}" sibTransId="{DDBD1ECA-1F2F-4890-86BA-0F6F3BD5D14B}"/>
    <dgm:cxn modelId="{2A3FAD1B-DF34-49D8-A488-040CE8647C5D}" type="presOf" srcId="{E0A7334A-AC7D-4989-941E-3A9E76175972}" destId="{7FBDE5BA-F20F-495E-B24C-DD7AD874D26C}" srcOrd="1" destOrd="0" presId="urn:microsoft.com/office/officeart/2005/8/layout/list1"/>
    <dgm:cxn modelId="{2A6255A2-9687-4463-812A-6EBD16BBEF96}" type="presOf" srcId="{C2A9FF9A-F9A0-428D-A31A-48B3D1F9BC4E}" destId="{3BF013C9-C5FB-46B0-98E6-CC152527AC2F}" srcOrd="0" destOrd="0" presId="urn:microsoft.com/office/officeart/2005/8/layout/list1"/>
    <dgm:cxn modelId="{E0D093AC-A927-4756-A2BD-0EF32B2E1AE1}" type="presOf" srcId="{768E6052-8D1B-4B21-9992-BB9162CF84D0}" destId="{7CF53CC6-DEE6-4654-934A-997358CAEA80}" srcOrd="0" destOrd="0" presId="urn:microsoft.com/office/officeart/2005/8/layout/list1"/>
    <dgm:cxn modelId="{4ACE1D6F-C71E-4244-9A2D-C9DBA47F42C7}" srcId="{28D77743-A4B1-4A94-899C-D571DC4AF3EF}" destId="{69C5AAF8-9765-41E0-9100-5C8675F5B8AE}" srcOrd="0" destOrd="0" parTransId="{ED67AED4-AA5F-45D5-A563-075C5FF3DC6E}" sibTransId="{7EC1C034-ABC9-4FCB-BD1A-8A97EDB7A77B}"/>
    <dgm:cxn modelId="{CA63405F-717C-4582-AE1E-84B69AB744BF}" srcId="{28D77743-A4B1-4A94-899C-D571DC4AF3EF}" destId="{EE3F98D0-4AAF-43C2-A072-D82CD79E089C}" srcOrd="5" destOrd="0" parTransId="{87499DF1-26C5-41B0-BA37-0E83EC21405C}" sibTransId="{6C395F1F-2F37-4B52-85E8-8958B7A19591}"/>
    <dgm:cxn modelId="{171D9973-B14B-4764-ADA3-D034E01E1371}" type="presOf" srcId="{768E6052-8D1B-4B21-9992-BB9162CF84D0}" destId="{F282CC49-95AD-4672-B3EF-1620EBD35432}" srcOrd="1" destOrd="0" presId="urn:microsoft.com/office/officeart/2005/8/layout/list1"/>
    <dgm:cxn modelId="{9131C63E-2AE6-4234-B981-0836F229A8CA}" type="presOf" srcId="{EE3F98D0-4AAF-43C2-A072-D82CD79E089C}" destId="{533A02BE-8D16-42F5-900A-BBC4AED1EE02}" srcOrd="0" destOrd="0" presId="urn:microsoft.com/office/officeart/2005/8/layout/list1"/>
    <dgm:cxn modelId="{96A4E670-A003-4F3F-ABEE-FD76F6348CCB}" type="presOf" srcId="{69C5AAF8-9765-41E0-9100-5C8675F5B8AE}" destId="{DCE1EDEC-499B-42EF-995D-7989FF72BD42}" srcOrd="0" destOrd="0" presId="urn:microsoft.com/office/officeart/2005/8/layout/list1"/>
    <dgm:cxn modelId="{7D128A3F-0D49-40CF-9388-806DCC92D9C7}" type="presOf" srcId="{EE3F98D0-4AAF-43C2-A072-D82CD79E089C}" destId="{BD45F3CD-3E8F-4B19-AEC9-82FC09F85F69}" srcOrd="1" destOrd="0" presId="urn:microsoft.com/office/officeart/2005/8/layout/list1"/>
    <dgm:cxn modelId="{B60016EF-E06E-4247-80C1-C154945763FF}" type="presOf" srcId="{85F50621-CE3D-4A25-BFB4-A75AFE9686FF}" destId="{1AA599A6-A4F3-4B39-8A3A-246103B08D3E}" srcOrd="1" destOrd="0" presId="urn:microsoft.com/office/officeart/2005/8/layout/list1"/>
    <dgm:cxn modelId="{021FC596-770A-4AC7-B802-9D05013FF1F0}" type="presOf" srcId="{85F50621-CE3D-4A25-BFB4-A75AFE9686FF}" destId="{01552EA4-7C44-47F2-838B-E7DD6B80CE91}" srcOrd="0" destOrd="0" presId="urn:microsoft.com/office/officeart/2005/8/layout/list1"/>
    <dgm:cxn modelId="{2A6744BB-3970-425E-950F-8FFBC56149CF}" type="presOf" srcId="{E0A7334A-AC7D-4989-941E-3A9E76175972}" destId="{5E7501B2-C224-4B35-AA31-F00907795BB3}" srcOrd="0" destOrd="0" presId="urn:microsoft.com/office/officeart/2005/8/layout/list1"/>
    <dgm:cxn modelId="{2B908CF9-6CF9-4A1C-B924-AEB833843E2A}" srcId="{28D77743-A4B1-4A94-899C-D571DC4AF3EF}" destId="{768E6052-8D1B-4B21-9992-BB9162CF84D0}" srcOrd="3" destOrd="0" parTransId="{CC44E19A-E3BA-497D-BCE6-624089AA873E}" sibTransId="{90281075-E0B6-4394-B71C-BDA94E160CC0}"/>
    <dgm:cxn modelId="{8EE153D8-F114-4BD1-9E04-4C4F5265E407}" type="presOf" srcId="{28D77743-A4B1-4A94-899C-D571DC4AF3EF}" destId="{91EAE5AD-532B-40D0-9905-295E95ABFAAF}" srcOrd="0" destOrd="0" presId="urn:microsoft.com/office/officeart/2005/8/layout/list1"/>
    <dgm:cxn modelId="{A2D19902-50B1-4DEF-A9A8-685B9EE8E269}" srcId="{28D77743-A4B1-4A94-899C-D571DC4AF3EF}" destId="{C2A9FF9A-F9A0-428D-A31A-48B3D1F9BC4E}" srcOrd="4" destOrd="0" parTransId="{4F53458F-106E-4666-9E9D-9E0753193E06}" sibTransId="{159AA589-04E5-44D0-B489-82050A1FC88A}"/>
    <dgm:cxn modelId="{0F79235F-AA13-45FA-9B85-6F259615E5FD}" type="presOf" srcId="{69C5AAF8-9765-41E0-9100-5C8675F5B8AE}" destId="{EFE5C3C9-9200-46EE-92B2-836D9F3DE0E2}" srcOrd="1" destOrd="0" presId="urn:microsoft.com/office/officeart/2005/8/layout/list1"/>
    <dgm:cxn modelId="{16644852-F2B4-4A78-9D0D-D31577B2CE2D}" type="presOf" srcId="{C2A9FF9A-F9A0-428D-A31A-48B3D1F9BC4E}" destId="{270480A9-19C0-4306-A042-7874B45B2F9A}" srcOrd="1" destOrd="0" presId="urn:microsoft.com/office/officeart/2005/8/layout/list1"/>
    <dgm:cxn modelId="{DC94AF47-1A6F-49EE-9D3E-7409086CADC9}" srcId="{28D77743-A4B1-4A94-899C-D571DC4AF3EF}" destId="{85F50621-CE3D-4A25-BFB4-A75AFE9686FF}" srcOrd="2" destOrd="0" parTransId="{0D26B35A-EA6C-4CE2-9A86-6DF5A9444D11}" sibTransId="{AAB65459-C62B-4C30-AD1E-81AB83BC53AB}"/>
    <dgm:cxn modelId="{F706ADE0-9544-470A-BB54-9BA01CFAD07C}" type="presParOf" srcId="{91EAE5AD-532B-40D0-9905-295E95ABFAAF}" destId="{08910EEC-F4D0-4F28-BADB-DA2377FAA4AA}" srcOrd="0" destOrd="0" presId="urn:microsoft.com/office/officeart/2005/8/layout/list1"/>
    <dgm:cxn modelId="{D5F800B5-52EA-4B50-8FAE-06A44F6E6E4E}" type="presParOf" srcId="{08910EEC-F4D0-4F28-BADB-DA2377FAA4AA}" destId="{DCE1EDEC-499B-42EF-995D-7989FF72BD42}" srcOrd="0" destOrd="0" presId="urn:microsoft.com/office/officeart/2005/8/layout/list1"/>
    <dgm:cxn modelId="{E1296798-4B73-4262-B43A-9C48F30E8779}" type="presParOf" srcId="{08910EEC-F4D0-4F28-BADB-DA2377FAA4AA}" destId="{EFE5C3C9-9200-46EE-92B2-836D9F3DE0E2}" srcOrd="1" destOrd="0" presId="urn:microsoft.com/office/officeart/2005/8/layout/list1"/>
    <dgm:cxn modelId="{CB0AC069-5D60-4C13-8874-C2A3243D4157}" type="presParOf" srcId="{91EAE5AD-532B-40D0-9905-295E95ABFAAF}" destId="{92CE8487-BE68-448E-96E6-BA92E6B5A655}" srcOrd="1" destOrd="0" presId="urn:microsoft.com/office/officeart/2005/8/layout/list1"/>
    <dgm:cxn modelId="{340A44C6-B7B3-4AF6-95CC-F7CF233D5578}" type="presParOf" srcId="{91EAE5AD-532B-40D0-9905-295E95ABFAAF}" destId="{FFE35297-768D-435F-9FDB-36FFD6AA9361}" srcOrd="2" destOrd="0" presId="urn:microsoft.com/office/officeart/2005/8/layout/list1"/>
    <dgm:cxn modelId="{0EFE2392-DCB9-4FF7-803D-81DDBF71F198}" type="presParOf" srcId="{91EAE5AD-532B-40D0-9905-295E95ABFAAF}" destId="{165523B5-B53B-4698-8913-BFDE26A48C76}" srcOrd="3" destOrd="0" presId="urn:microsoft.com/office/officeart/2005/8/layout/list1"/>
    <dgm:cxn modelId="{ACB7CC80-6FA3-4EA7-B907-CAFA66403D59}" type="presParOf" srcId="{91EAE5AD-532B-40D0-9905-295E95ABFAAF}" destId="{20199CDD-34CA-4774-863D-299828E20B1D}" srcOrd="4" destOrd="0" presId="urn:microsoft.com/office/officeart/2005/8/layout/list1"/>
    <dgm:cxn modelId="{A3F20156-5B9F-4399-BEAF-768AB72A6B53}" type="presParOf" srcId="{20199CDD-34CA-4774-863D-299828E20B1D}" destId="{5E7501B2-C224-4B35-AA31-F00907795BB3}" srcOrd="0" destOrd="0" presId="urn:microsoft.com/office/officeart/2005/8/layout/list1"/>
    <dgm:cxn modelId="{329523C9-F375-4B01-AA4E-C4F0A44C944C}" type="presParOf" srcId="{20199CDD-34CA-4774-863D-299828E20B1D}" destId="{7FBDE5BA-F20F-495E-B24C-DD7AD874D26C}" srcOrd="1" destOrd="0" presId="urn:microsoft.com/office/officeart/2005/8/layout/list1"/>
    <dgm:cxn modelId="{9DF28B15-9004-4412-9E71-D8772B7E5DFC}" type="presParOf" srcId="{91EAE5AD-532B-40D0-9905-295E95ABFAAF}" destId="{2946DE13-805A-4D5A-87ED-01C89315D2D8}" srcOrd="5" destOrd="0" presId="urn:microsoft.com/office/officeart/2005/8/layout/list1"/>
    <dgm:cxn modelId="{3B01FC44-A9B3-4BCD-A097-69258D166F5A}" type="presParOf" srcId="{91EAE5AD-532B-40D0-9905-295E95ABFAAF}" destId="{E202CF42-56C3-4176-9F28-E8B460932D8B}" srcOrd="6" destOrd="0" presId="urn:microsoft.com/office/officeart/2005/8/layout/list1"/>
    <dgm:cxn modelId="{9EDD2987-E364-4564-A9F8-DD9166FE7EFA}" type="presParOf" srcId="{91EAE5AD-532B-40D0-9905-295E95ABFAAF}" destId="{5975A4A8-BCF5-43F7-95F1-C304D17EBD38}" srcOrd="7" destOrd="0" presId="urn:microsoft.com/office/officeart/2005/8/layout/list1"/>
    <dgm:cxn modelId="{3D4EEEC9-713D-426C-B34D-0D766511B7AE}" type="presParOf" srcId="{91EAE5AD-532B-40D0-9905-295E95ABFAAF}" destId="{295B0DC4-E4EE-4549-B4B1-3CD2FB7EAEE3}" srcOrd="8" destOrd="0" presId="urn:microsoft.com/office/officeart/2005/8/layout/list1"/>
    <dgm:cxn modelId="{F2EBF0A8-2717-439A-AD44-D8D38DE5B8C3}" type="presParOf" srcId="{295B0DC4-E4EE-4549-B4B1-3CD2FB7EAEE3}" destId="{01552EA4-7C44-47F2-838B-E7DD6B80CE91}" srcOrd="0" destOrd="0" presId="urn:microsoft.com/office/officeart/2005/8/layout/list1"/>
    <dgm:cxn modelId="{B6A259AF-725D-4A16-8C7D-AF0E83695331}" type="presParOf" srcId="{295B0DC4-E4EE-4549-B4B1-3CD2FB7EAEE3}" destId="{1AA599A6-A4F3-4B39-8A3A-246103B08D3E}" srcOrd="1" destOrd="0" presId="urn:microsoft.com/office/officeart/2005/8/layout/list1"/>
    <dgm:cxn modelId="{C96893EF-5B4C-404A-ACB2-DC569BC13F3C}" type="presParOf" srcId="{91EAE5AD-532B-40D0-9905-295E95ABFAAF}" destId="{99F54E1E-0995-4299-895D-AB2C8369BDAC}" srcOrd="9" destOrd="0" presId="urn:microsoft.com/office/officeart/2005/8/layout/list1"/>
    <dgm:cxn modelId="{FCBBB455-60AA-4C2D-98EC-F885F0873559}" type="presParOf" srcId="{91EAE5AD-532B-40D0-9905-295E95ABFAAF}" destId="{E8ABF430-9378-4B3A-B178-A8B98E1F4E2A}" srcOrd="10" destOrd="0" presId="urn:microsoft.com/office/officeart/2005/8/layout/list1"/>
    <dgm:cxn modelId="{F4500F48-8DB4-4DA9-8622-4B488E9B4CC8}" type="presParOf" srcId="{91EAE5AD-532B-40D0-9905-295E95ABFAAF}" destId="{4EACA520-D6C5-4D72-85B4-DB110DBB498D}" srcOrd="11" destOrd="0" presId="urn:microsoft.com/office/officeart/2005/8/layout/list1"/>
    <dgm:cxn modelId="{AE036097-7FB8-4FB4-9E21-A0A88A319AA8}" type="presParOf" srcId="{91EAE5AD-532B-40D0-9905-295E95ABFAAF}" destId="{03AABB1F-CBBD-4B7A-858E-92C2726F065B}" srcOrd="12" destOrd="0" presId="urn:microsoft.com/office/officeart/2005/8/layout/list1"/>
    <dgm:cxn modelId="{259D48CA-BD31-4E59-A97C-E1EDEDDA3378}" type="presParOf" srcId="{03AABB1F-CBBD-4B7A-858E-92C2726F065B}" destId="{7CF53CC6-DEE6-4654-934A-997358CAEA80}" srcOrd="0" destOrd="0" presId="urn:microsoft.com/office/officeart/2005/8/layout/list1"/>
    <dgm:cxn modelId="{2DF60FC4-B340-4C77-8D33-FA8C2360194A}" type="presParOf" srcId="{03AABB1F-CBBD-4B7A-858E-92C2726F065B}" destId="{F282CC49-95AD-4672-B3EF-1620EBD35432}" srcOrd="1" destOrd="0" presId="urn:microsoft.com/office/officeart/2005/8/layout/list1"/>
    <dgm:cxn modelId="{74F3DFEA-65A4-4532-ACA8-0F952D1670FB}" type="presParOf" srcId="{91EAE5AD-532B-40D0-9905-295E95ABFAAF}" destId="{40E99B00-E1C4-4704-806A-D17DC29281E8}" srcOrd="13" destOrd="0" presId="urn:microsoft.com/office/officeart/2005/8/layout/list1"/>
    <dgm:cxn modelId="{167B3551-8E44-4EE9-9275-232F398C0431}" type="presParOf" srcId="{91EAE5AD-532B-40D0-9905-295E95ABFAAF}" destId="{B172EF12-8E60-4308-AFD5-CDAE0EC8F12B}" srcOrd="14" destOrd="0" presId="urn:microsoft.com/office/officeart/2005/8/layout/list1"/>
    <dgm:cxn modelId="{125C7719-D86E-4E37-B157-BE972446854A}" type="presParOf" srcId="{91EAE5AD-532B-40D0-9905-295E95ABFAAF}" destId="{698A3754-C493-4899-AF74-7D3FA2B6302E}" srcOrd="15" destOrd="0" presId="urn:microsoft.com/office/officeart/2005/8/layout/list1"/>
    <dgm:cxn modelId="{027C7FC4-5145-4F90-BE5D-276B8C533157}" type="presParOf" srcId="{91EAE5AD-532B-40D0-9905-295E95ABFAAF}" destId="{2E23BC7E-9BC1-4806-BA1D-F4DF77CBDC73}" srcOrd="16" destOrd="0" presId="urn:microsoft.com/office/officeart/2005/8/layout/list1"/>
    <dgm:cxn modelId="{664BD743-436B-43E7-A60B-38F5C266C35D}" type="presParOf" srcId="{2E23BC7E-9BC1-4806-BA1D-F4DF77CBDC73}" destId="{3BF013C9-C5FB-46B0-98E6-CC152527AC2F}" srcOrd="0" destOrd="0" presId="urn:microsoft.com/office/officeart/2005/8/layout/list1"/>
    <dgm:cxn modelId="{A1496F8E-1169-4C54-B364-C920FC0A5417}" type="presParOf" srcId="{2E23BC7E-9BC1-4806-BA1D-F4DF77CBDC73}" destId="{270480A9-19C0-4306-A042-7874B45B2F9A}" srcOrd="1" destOrd="0" presId="urn:microsoft.com/office/officeart/2005/8/layout/list1"/>
    <dgm:cxn modelId="{7C3DFA28-C420-499B-8E3C-DB39073F17C4}" type="presParOf" srcId="{91EAE5AD-532B-40D0-9905-295E95ABFAAF}" destId="{A591C818-9D44-4F7B-9C44-6DF2D824296E}" srcOrd="17" destOrd="0" presId="urn:microsoft.com/office/officeart/2005/8/layout/list1"/>
    <dgm:cxn modelId="{2113A300-13AA-41F0-8B96-626F12F63217}" type="presParOf" srcId="{91EAE5AD-532B-40D0-9905-295E95ABFAAF}" destId="{32D73FDB-EFBD-44A0-8A3A-D2FC69CB5504}" srcOrd="18" destOrd="0" presId="urn:microsoft.com/office/officeart/2005/8/layout/list1"/>
    <dgm:cxn modelId="{68EC4BBA-D144-4BA3-8000-2B41203CD7E4}" type="presParOf" srcId="{91EAE5AD-532B-40D0-9905-295E95ABFAAF}" destId="{3AC54036-463A-4EF2-BB94-7CF4964EA617}" srcOrd="19" destOrd="0" presId="urn:microsoft.com/office/officeart/2005/8/layout/list1"/>
    <dgm:cxn modelId="{F7D65709-E1F6-42AA-BB51-D11975EFAE93}" type="presParOf" srcId="{91EAE5AD-532B-40D0-9905-295E95ABFAAF}" destId="{0992BD19-C5E2-4C2A-8306-76E82BCBE2CA}" srcOrd="20" destOrd="0" presId="urn:microsoft.com/office/officeart/2005/8/layout/list1"/>
    <dgm:cxn modelId="{0D919BF4-AEF9-46C1-82E0-5C2118C76459}" type="presParOf" srcId="{0992BD19-C5E2-4C2A-8306-76E82BCBE2CA}" destId="{533A02BE-8D16-42F5-900A-BBC4AED1EE02}" srcOrd="0" destOrd="0" presId="urn:microsoft.com/office/officeart/2005/8/layout/list1"/>
    <dgm:cxn modelId="{A506500A-1EB1-4D2D-AEBF-5DA5BE05837F}" type="presParOf" srcId="{0992BD19-C5E2-4C2A-8306-76E82BCBE2CA}" destId="{BD45F3CD-3E8F-4B19-AEC9-82FC09F85F69}" srcOrd="1" destOrd="0" presId="urn:microsoft.com/office/officeart/2005/8/layout/list1"/>
    <dgm:cxn modelId="{88E6490E-D1BD-4107-BE47-C6E3C654E5A3}" type="presParOf" srcId="{91EAE5AD-532B-40D0-9905-295E95ABFAAF}" destId="{525991B6-5D51-4ABF-A016-069B43EB5573}" srcOrd="21" destOrd="0" presId="urn:microsoft.com/office/officeart/2005/8/layout/list1"/>
    <dgm:cxn modelId="{93615E0B-5855-48C1-A099-7368F1D4EDFE}" type="presParOf" srcId="{91EAE5AD-532B-40D0-9905-295E95ABFAAF}" destId="{E073CA8B-D56E-4FE6-A95F-0C0F3E219682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BA66F-B55C-4CED-8025-A88E450CE940}">
      <dsp:nvSpPr>
        <dsp:cNvPr id="0" name=""/>
        <dsp:cNvSpPr/>
      </dsp:nvSpPr>
      <dsp:spPr>
        <a:xfrm>
          <a:off x="792113" y="648063"/>
          <a:ext cx="5276000" cy="5276000"/>
        </a:xfrm>
        <a:prstGeom prst="pie">
          <a:avLst>
            <a:gd name="adj1" fmla="val 16200000"/>
            <a:gd name="adj2" fmla="val 19285716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Команда; 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3482245" y="1150539"/>
        <a:ext cx="1444619" cy="910738"/>
      </dsp:txXfrm>
    </dsp:sp>
    <dsp:sp modelId="{F4902B84-4349-457D-8737-C4B67200A335}">
      <dsp:nvSpPr>
        <dsp:cNvPr id="0" name=""/>
        <dsp:cNvSpPr/>
      </dsp:nvSpPr>
      <dsp:spPr>
        <a:xfrm>
          <a:off x="786239" y="643797"/>
          <a:ext cx="5276000" cy="5276000"/>
        </a:xfrm>
        <a:prstGeom prst="pie">
          <a:avLst>
            <a:gd name="adj1" fmla="val 19285716"/>
            <a:gd name="adj2" fmla="val 771428"/>
          </a:avLst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Традиции; 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7787" y="2528083"/>
        <a:ext cx="1532552" cy="973547"/>
      </dsp:txXfrm>
    </dsp:sp>
    <dsp:sp modelId="{FC2EAADC-80D8-4643-9CEA-27B7417BEB61}">
      <dsp:nvSpPr>
        <dsp:cNvPr id="0" name=""/>
        <dsp:cNvSpPr/>
      </dsp:nvSpPr>
      <dsp:spPr>
        <a:xfrm>
          <a:off x="786239" y="643797"/>
          <a:ext cx="5276000" cy="5276000"/>
        </a:xfrm>
        <a:prstGeom prst="pie">
          <a:avLst>
            <a:gd name="adj1" fmla="val 771428"/>
            <a:gd name="adj2" fmla="val 3857143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Бренды образования; 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7954" y="3784274"/>
        <a:ext cx="1381809" cy="1004952"/>
      </dsp:txXfrm>
    </dsp:sp>
    <dsp:sp modelId="{FFEFB068-0DF4-404C-954B-17FECCB1BFEE}">
      <dsp:nvSpPr>
        <dsp:cNvPr id="0" name=""/>
        <dsp:cNvSpPr/>
      </dsp:nvSpPr>
      <dsp:spPr>
        <a:xfrm>
          <a:off x="786239" y="643797"/>
          <a:ext cx="5276000" cy="5276000"/>
        </a:xfrm>
        <a:prstGeom prst="pie">
          <a:avLst>
            <a:gd name="adj1" fmla="val 3857226"/>
            <a:gd name="adj2" fmla="val 6942858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Направленность образовательного процесса; 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7632" y="4789226"/>
        <a:ext cx="1413214" cy="1004952"/>
      </dsp:txXfrm>
    </dsp:sp>
    <dsp:sp modelId="{DCB9A3F3-1C6F-4070-A505-A9E9E8015C9B}">
      <dsp:nvSpPr>
        <dsp:cNvPr id="0" name=""/>
        <dsp:cNvSpPr/>
      </dsp:nvSpPr>
      <dsp:spPr>
        <a:xfrm>
          <a:off x="786239" y="643797"/>
          <a:ext cx="5276000" cy="5276000"/>
        </a:xfrm>
        <a:prstGeom prst="pie">
          <a:avLst>
            <a:gd name="adj1" fmla="val 6942858"/>
            <a:gd name="adj2" fmla="val 10028574"/>
          </a:avLst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Дополнительное образование; 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88715" y="3784274"/>
        <a:ext cx="1381809" cy="1004952"/>
      </dsp:txXfrm>
    </dsp:sp>
    <dsp:sp modelId="{54E381A0-10F9-4BEC-8657-D8CF065AE653}">
      <dsp:nvSpPr>
        <dsp:cNvPr id="0" name=""/>
        <dsp:cNvSpPr/>
      </dsp:nvSpPr>
      <dsp:spPr>
        <a:xfrm>
          <a:off x="786239" y="643797"/>
          <a:ext cx="5276000" cy="5276000"/>
        </a:xfrm>
        <a:prstGeom prst="pie">
          <a:avLst>
            <a:gd name="adj1" fmla="val 10028574"/>
            <a:gd name="adj2" fmla="val 13114284"/>
          </a:avLst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Родители; 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8139" y="2528083"/>
        <a:ext cx="1532552" cy="973547"/>
      </dsp:txXfrm>
    </dsp:sp>
    <dsp:sp modelId="{A0B389E5-E8A6-4DD9-BBBD-1F2D6131F61F}">
      <dsp:nvSpPr>
        <dsp:cNvPr id="0" name=""/>
        <dsp:cNvSpPr/>
      </dsp:nvSpPr>
      <dsp:spPr>
        <a:xfrm>
          <a:off x="786239" y="643797"/>
          <a:ext cx="5276000" cy="5276000"/>
        </a:xfrm>
        <a:prstGeom prst="pie">
          <a:avLst>
            <a:gd name="adj1" fmla="val 13114284"/>
            <a:gd name="adj2" fmla="val 1620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Социальные партнеры; 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29372" y="1146273"/>
        <a:ext cx="1444619" cy="9107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E35297-768D-435F-9FDB-36FFD6AA9361}">
      <dsp:nvSpPr>
        <dsp:cNvPr id="0" name=""/>
        <dsp:cNvSpPr/>
      </dsp:nvSpPr>
      <dsp:spPr>
        <a:xfrm>
          <a:off x="0" y="325278"/>
          <a:ext cx="532859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E5C3C9-9200-46EE-92B2-836D9F3DE0E2}">
      <dsp:nvSpPr>
        <dsp:cNvPr id="0" name=""/>
        <dsp:cNvSpPr/>
      </dsp:nvSpPr>
      <dsp:spPr>
        <a:xfrm>
          <a:off x="266429" y="558"/>
          <a:ext cx="4680010" cy="6494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86" tIns="0" rIns="14098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подвижные игры и физические упражнения во время прогулки;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132" y="32261"/>
        <a:ext cx="4616604" cy="586034"/>
      </dsp:txXfrm>
    </dsp:sp>
    <dsp:sp modelId="{E202CF42-56C3-4176-9F28-E8B460932D8B}">
      <dsp:nvSpPr>
        <dsp:cNvPr id="0" name=""/>
        <dsp:cNvSpPr/>
      </dsp:nvSpPr>
      <dsp:spPr>
        <a:xfrm>
          <a:off x="0" y="1323198"/>
          <a:ext cx="532859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BDE5BA-F20F-495E-B24C-DD7AD874D26C}">
      <dsp:nvSpPr>
        <dsp:cNvPr id="0" name=""/>
        <dsp:cNvSpPr/>
      </dsp:nvSpPr>
      <dsp:spPr>
        <a:xfrm>
          <a:off x="266429" y="998478"/>
          <a:ext cx="4680010" cy="6494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86" tIns="0" rIns="14098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корригирующая гимнастика;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132" y="1030181"/>
        <a:ext cx="4616604" cy="586034"/>
      </dsp:txXfrm>
    </dsp:sp>
    <dsp:sp modelId="{E8ABF430-9378-4B3A-B178-A8B98E1F4E2A}">
      <dsp:nvSpPr>
        <dsp:cNvPr id="0" name=""/>
        <dsp:cNvSpPr/>
      </dsp:nvSpPr>
      <dsp:spPr>
        <a:xfrm>
          <a:off x="0" y="2321118"/>
          <a:ext cx="532859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A599A6-A4F3-4B39-8A3A-246103B08D3E}">
      <dsp:nvSpPr>
        <dsp:cNvPr id="0" name=""/>
        <dsp:cNvSpPr/>
      </dsp:nvSpPr>
      <dsp:spPr>
        <a:xfrm>
          <a:off x="266429" y="1996398"/>
          <a:ext cx="4680010" cy="6494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86" tIns="0" rIns="14098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непрерывно-образовательная деятельность по физической культуре;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132" y="2028101"/>
        <a:ext cx="4616604" cy="586034"/>
      </dsp:txXfrm>
    </dsp:sp>
    <dsp:sp modelId="{B172EF12-8E60-4308-AFD5-CDAE0EC8F12B}">
      <dsp:nvSpPr>
        <dsp:cNvPr id="0" name=""/>
        <dsp:cNvSpPr/>
      </dsp:nvSpPr>
      <dsp:spPr>
        <a:xfrm>
          <a:off x="0" y="3319038"/>
          <a:ext cx="532859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82CC49-95AD-4672-B3EF-1620EBD35432}">
      <dsp:nvSpPr>
        <dsp:cNvPr id="0" name=""/>
        <dsp:cNvSpPr/>
      </dsp:nvSpPr>
      <dsp:spPr>
        <a:xfrm>
          <a:off x="266429" y="2994318"/>
          <a:ext cx="4680010" cy="6494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86" tIns="0" rIns="14098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недели здоровья;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132" y="3026021"/>
        <a:ext cx="4616604" cy="586034"/>
      </dsp:txXfrm>
    </dsp:sp>
    <dsp:sp modelId="{32D73FDB-EFBD-44A0-8A3A-D2FC69CB5504}">
      <dsp:nvSpPr>
        <dsp:cNvPr id="0" name=""/>
        <dsp:cNvSpPr/>
      </dsp:nvSpPr>
      <dsp:spPr>
        <a:xfrm>
          <a:off x="0" y="4316958"/>
          <a:ext cx="532859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0480A9-19C0-4306-A042-7874B45B2F9A}">
      <dsp:nvSpPr>
        <dsp:cNvPr id="0" name=""/>
        <dsp:cNvSpPr/>
      </dsp:nvSpPr>
      <dsp:spPr>
        <a:xfrm>
          <a:off x="266429" y="3992238"/>
          <a:ext cx="3730013" cy="6494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86" tIns="0" rIns="14098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Квест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-игры;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132" y="4023941"/>
        <a:ext cx="3666607" cy="586034"/>
      </dsp:txXfrm>
    </dsp:sp>
    <dsp:sp modelId="{E073CA8B-D56E-4FE6-A95F-0C0F3E219682}">
      <dsp:nvSpPr>
        <dsp:cNvPr id="0" name=""/>
        <dsp:cNvSpPr/>
      </dsp:nvSpPr>
      <dsp:spPr>
        <a:xfrm>
          <a:off x="0" y="5314878"/>
          <a:ext cx="532859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45F3CD-3E8F-4B19-AEC9-82FC09F85F69}">
      <dsp:nvSpPr>
        <dsp:cNvPr id="0" name=""/>
        <dsp:cNvSpPr/>
      </dsp:nvSpPr>
      <dsp:spPr>
        <a:xfrm>
          <a:off x="266429" y="4990158"/>
          <a:ext cx="3730013" cy="6494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86" tIns="0" rIns="14098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Спартакиады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132" y="5021861"/>
        <a:ext cx="3666607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901C206-0726-4877-925D-63C7B7FA8BC7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8399DB7-4786-4E98-B27B-7EE82F246A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273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3AF14-31FC-4EDE-8CD5-15E4887BD579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1071A-538F-449C-971D-D1B6CBAF0C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F618F-56A5-4D7C-B6F7-476FF22E2538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A463E-B03D-49B8-BB3C-5D57D66FC3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0D275-162F-438D-8C77-82A5C59F8ED6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9E45D-B48E-49E9-95DD-9BFA30E382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74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748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14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70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32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606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05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11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6B7D-E573-4121-B063-24BC8F54F52F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1CC06-BE9D-49BC-AB39-E8C14AB238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23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95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61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224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238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37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733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9105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552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81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7A4F8-6AE7-4590-899E-D9BE5E329CAC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36C30-E652-485D-92CA-9E197D87AC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587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427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74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0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1734A-2C6E-4592-A500-B769096F2AD4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D15B9-506D-4187-8997-A471EF9402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94760-24FA-4941-9D1E-4B1646F52E07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0A63D-6582-4961-A5A8-4018E02509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A72AB-98BE-4BDF-9145-6AD2B27464DB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D3C2B-2CF3-4075-B58D-2B78BC9D3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1081E-3DCC-4487-985F-3608EB1C10BB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F0D37-FA5C-4B0F-928A-900ACDA2AC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9F30D-B28A-4921-AB38-D7B81E154597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44179-D62A-4EF4-81D9-4AE55E0439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C1EF1-5315-44A0-9B33-064ECD4D7678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AF06A-A206-4732-8F3D-6A8CFFBD97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8C976C-8F77-437F-B6ED-9483D11E70F4}" type="datetimeFigureOut">
              <a:rPr lang="ru-RU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BFC99B-A53F-4829-8F32-FE5CDC36F5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29.11.2023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45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29.11.2023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72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public204624923" TargetMode="External"/><Relationship Id="rId3" Type="http://schemas.openxmlformats.org/officeDocument/2006/relationships/image" Target="../media/image53.jpeg"/><Relationship Id="rId7" Type="http://schemas.openxmlformats.org/officeDocument/2006/relationships/image" Target="../media/image55.png"/><Relationship Id="rId12" Type="http://schemas.openxmlformats.org/officeDocument/2006/relationships/hyperlink" Target="http://uzlovaya21.russia-sad.ru/pechatnoe-izdanie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olnorez.com/solnyshko-71" TargetMode="External"/><Relationship Id="rId11" Type="http://schemas.openxmlformats.org/officeDocument/2006/relationships/image" Target="../media/image57.png"/><Relationship Id="rId5" Type="http://schemas.openxmlformats.org/officeDocument/2006/relationships/image" Target="../media/image54.jpeg"/><Relationship Id="rId10" Type="http://schemas.openxmlformats.org/officeDocument/2006/relationships/hyperlink" Target="https://t.me/+pBKqyS5pXHk1YTMy" TargetMode="External"/><Relationship Id="rId4" Type="http://schemas.openxmlformats.org/officeDocument/2006/relationships/hyperlink" Target="https://rutube.ru/channel/25269842/videos/" TargetMode="External"/><Relationship Id="rId9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olnorez.com/solnyshko-71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olnorez.com/solnyshko-71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arinova.s.a.tilda.ws/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3"/>
          <p:cNvSpPr>
            <a:spLocks noChangeArrowheads="1"/>
          </p:cNvSpPr>
          <p:nvPr/>
        </p:nvSpPr>
        <p:spPr bwMode="auto">
          <a:xfrm>
            <a:off x="5572125" y="500062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Calibri" pitchFamily="34" charset="0"/>
              </a:rPr>
              <a:t>Учитель-дефектолог МДОУ </a:t>
            </a:r>
            <a:endParaRPr lang="ru-RU" b="1" dirty="0">
              <a:latin typeface="Times New Roman" pitchFamily="18" charset="0"/>
              <a:cs typeface="Calibri" pitchFamily="34" charset="0"/>
            </a:endParaRPr>
          </a:p>
          <a:p>
            <a:r>
              <a:rPr lang="ru-RU" b="1" dirty="0">
                <a:latin typeface="Times New Roman" pitchFamily="18" charset="0"/>
                <a:cs typeface="Calibri" pitchFamily="34" charset="0"/>
              </a:rPr>
              <a:t>ЦРР – д/с № </a:t>
            </a:r>
            <a:r>
              <a:rPr lang="ru-RU" b="1" dirty="0" smtClean="0">
                <a:latin typeface="Times New Roman" pitchFamily="18" charset="0"/>
                <a:cs typeface="Calibri" pitchFamily="34" charset="0"/>
              </a:rPr>
              <a:t>21 Баринова С.А.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4340" name="Прямоугольник 4"/>
          <p:cNvSpPr>
            <a:spLocks noChangeArrowheads="1"/>
          </p:cNvSpPr>
          <p:nvPr/>
        </p:nvSpPr>
        <p:spPr bwMode="auto">
          <a:xfrm>
            <a:off x="3851275" y="6175375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Calibri" pitchFamily="34" charset="0"/>
              </a:rPr>
              <a:t>Узловая, </a:t>
            </a:r>
            <a:r>
              <a:rPr lang="ru-RU" b="1" dirty="0" smtClean="0">
                <a:latin typeface="Times New Roman" pitchFamily="18" charset="0"/>
                <a:cs typeface="Calibri" pitchFamily="34" charset="0"/>
              </a:rPr>
              <a:t>2023 г</a:t>
            </a:r>
            <a:r>
              <a:rPr lang="ru-RU" b="1" dirty="0">
                <a:latin typeface="Times New Roman" pitchFamily="18" charset="0"/>
                <a:cs typeface="Calibri" pitchFamily="34" charset="0"/>
              </a:rPr>
              <a:t>.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4442153" y="458066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ru-RU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4625"/>
            <a:ext cx="799381" cy="9669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48700" y="1504682"/>
            <a:ext cx="72997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«Реализация адаптированной образовательной программы и её особенности при организации образовательного процесса с детьми с ОВЗ в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центра развития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335941"/>
            <a:ext cx="6499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ОСОБЕННОСТИ РАЗРАБОТКИ АДАПТИРОВАННЫХ ОБРАЗОВАТЕЛЬНЫХ ПРОГРАММ И ОРГАНИЗАЦИЯ ОБРАЗОВАТЕЛЬНОГО ПРОЦЕССА В УСЛОВИЯХ ДОШКОЛЬНЫХ ОБРАЗОВАТЕЛЬНЫХ ОРГАНИЗАЦИЙ И НАЧАЛЬНОЙ ШКОЛЫ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93452" y="42000"/>
            <a:ext cx="4957127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Эколята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- Дошколята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3555" name="Прямоугольник 1"/>
          <p:cNvSpPr>
            <a:spLocks noChangeArrowheads="1"/>
          </p:cNvSpPr>
          <p:nvPr/>
        </p:nvSpPr>
        <p:spPr bwMode="auto">
          <a:xfrm>
            <a:off x="2286000" y="17208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355107"/>
                </a:solidFill>
                <a:latin typeface="Tahoma" pitchFamily="34" charset="0"/>
              </a:rPr>
              <a:t> </a:t>
            </a:r>
            <a:endParaRPr lang="ru-RU">
              <a:latin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1373"/>
          <a:stretch/>
        </p:blipFill>
        <p:spPr>
          <a:xfrm>
            <a:off x="806562" y="883393"/>
            <a:ext cx="3785654" cy="2607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571" y="885030"/>
            <a:ext cx="3473958" cy="2605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62" y="3624005"/>
            <a:ext cx="3785654" cy="2839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571" y="3640982"/>
            <a:ext cx="3580419" cy="2685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219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Прямоугольник 1"/>
          <p:cNvSpPr>
            <a:spLocks noChangeArrowheads="1"/>
          </p:cNvSpPr>
          <p:nvPr/>
        </p:nvSpPr>
        <p:spPr bwMode="auto">
          <a:xfrm>
            <a:off x="2286000" y="17208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355107"/>
                </a:solidFill>
                <a:latin typeface="Tahoma" pitchFamily="34" charset="0"/>
              </a:rPr>
              <a:t> </a:t>
            </a:r>
            <a:endParaRPr lang="ru-RU"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54962" y="1315576"/>
            <a:ext cx="2267744" cy="1700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l="10068" r="8411"/>
          <a:stretch/>
        </p:blipFill>
        <p:spPr>
          <a:xfrm>
            <a:off x="6439109" y="4483464"/>
            <a:ext cx="2520280" cy="2318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8119" b="9743"/>
          <a:stretch/>
        </p:blipFill>
        <p:spPr>
          <a:xfrm rot="5400000">
            <a:off x="6450773" y="1489200"/>
            <a:ext cx="2755244" cy="2029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/>
          </a:blip>
          <a:srcRect t="10486"/>
          <a:stretch/>
        </p:blipFill>
        <p:spPr>
          <a:xfrm>
            <a:off x="230386" y="3711808"/>
            <a:ext cx="3145878" cy="2395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656" name="Заголовок 1"/>
          <p:cNvSpPr txBox="1">
            <a:spLocks/>
          </p:cNvSpPr>
          <p:nvPr/>
        </p:nvSpPr>
        <p:spPr bwMode="auto">
          <a:xfrm>
            <a:off x="-228600" y="2974975"/>
            <a:ext cx="3827463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СердечнаяБлагодарность</a:t>
            </a:r>
          </a:p>
        </p:txBody>
      </p:sp>
      <p:sp>
        <p:nvSpPr>
          <p:cNvPr id="27657" name="Заголовок 1"/>
          <p:cNvSpPr txBox="1">
            <a:spLocks/>
          </p:cNvSpPr>
          <p:nvPr/>
        </p:nvSpPr>
        <p:spPr bwMode="auto">
          <a:xfrm>
            <a:off x="5786438" y="3802063"/>
            <a:ext cx="382587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ОкнаРоссии</a:t>
            </a:r>
          </a:p>
        </p:txBody>
      </p:sp>
      <p:sp>
        <p:nvSpPr>
          <p:cNvPr id="27658" name="Заголовок 1"/>
          <p:cNvSpPr txBox="1">
            <a:spLocks/>
          </p:cNvSpPr>
          <p:nvPr/>
        </p:nvSpPr>
        <p:spPr bwMode="auto">
          <a:xfrm>
            <a:off x="-284163" y="5976938"/>
            <a:ext cx="3825876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ЯРисуюМелом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39287" t="22160" r="36301" b="30592"/>
          <a:stretch/>
        </p:blipFill>
        <p:spPr>
          <a:xfrm>
            <a:off x="3559411" y="1684849"/>
            <a:ext cx="2726590" cy="3957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660" name="Заголовок 1"/>
          <p:cNvSpPr txBox="1">
            <a:spLocks/>
          </p:cNvSpPr>
          <p:nvPr/>
        </p:nvSpPr>
        <p:spPr bwMode="auto">
          <a:xfrm>
            <a:off x="3016250" y="5686425"/>
            <a:ext cx="3827463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КраснаяГвоздика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909570" y="-49193"/>
            <a:ext cx="5306003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Участие в районных 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региональных акциях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1"/>
          <p:cNvSpPr>
            <a:spLocks noChangeArrowheads="1"/>
          </p:cNvSpPr>
          <p:nvPr/>
        </p:nvSpPr>
        <p:spPr bwMode="auto">
          <a:xfrm>
            <a:off x="2286000" y="17208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355107"/>
                </a:solidFill>
                <a:latin typeface="Tahoma" pitchFamily="34" charset="0"/>
              </a:rPr>
              <a:t> </a:t>
            </a:r>
            <a:endParaRPr lang="ru-RU">
              <a:latin typeface="Calibri" pitchFamily="34" charset="0"/>
            </a:endParaRPr>
          </a:p>
        </p:txBody>
      </p:sp>
      <p:pic>
        <p:nvPicPr>
          <p:cNvPr id="9218" name="Picture 2" descr="C:\Users\galin\Desktop\Фото\Семинар -Чаусова\IMG_4399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220020" y="4153713"/>
            <a:ext cx="3275960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219" name="Picture 3" descr="C:\Users\galin\Desktop\Фото\Семинар-23.11.2018\IMG_3569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015377" y="1563561"/>
            <a:ext cx="3282002" cy="24630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220" name="Picture 4" descr="C:\Users\galin\Desktop\Образование 2019-2020гг\ФОТО 2019-2020 гг\презентация книги\IMG_7520.JPG"/>
          <p:cNvPicPr>
            <a:picLocks noChangeAspect="1" noChangeArrowheads="1"/>
          </p:cNvPicPr>
          <p:nvPr/>
        </p:nvPicPr>
        <p:blipFill rotWithShape="1">
          <a:blip r:embed="rId5" cstate="print">
            <a:extLst/>
          </a:blip>
          <a:srcRect l="9804" r="7906"/>
          <a:stretch/>
        </p:blipFill>
        <p:spPr bwMode="auto">
          <a:xfrm>
            <a:off x="1379026" y="4153550"/>
            <a:ext cx="3239539" cy="255420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221" name="Picture 5" descr="C:\Users\galin\Desktop\Образование 2019-2020гг\ФОТО 2019-2020 гг\РКС\IMG_6203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1411473" y="1627352"/>
            <a:ext cx="3332672" cy="239929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846621" y="0"/>
            <a:ext cx="7450758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Сотрудничество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с ГОУ ДПО ТО «ИПК и ППРО ТО»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98408" y="145188"/>
            <a:ext cx="7147214" cy="70788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Дополнительное образование</a:t>
            </a:r>
          </a:p>
        </p:txBody>
      </p:sp>
      <p:sp>
        <p:nvSpPr>
          <p:cNvPr id="28675" name="Прямоугольник 1"/>
          <p:cNvSpPr>
            <a:spLocks noChangeArrowheads="1"/>
          </p:cNvSpPr>
          <p:nvPr/>
        </p:nvSpPr>
        <p:spPr bwMode="auto">
          <a:xfrm>
            <a:off x="2286000" y="17208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355107"/>
                </a:solidFill>
                <a:latin typeface="Tahoma" pitchFamily="34" charset="0"/>
              </a:rPr>
              <a:t> </a:t>
            </a:r>
            <a:endParaRPr lang="ru-RU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838" y="1052513"/>
            <a:ext cx="5238750" cy="586314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263" algn="ctr">
              <a:lnSpc>
                <a:spcPct val="125000"/>
              </a:lnSpc>
            </a:pPr>
            <a:r>
              <a:rPr 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художественно-эстетической направленности: </a:t>
            </a:r>
            <a:endParaRPr lang="ru-RU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449263" algn="ctr">
              <a:lnSpc>
                <a:spcPct val="125000"/>
              </a:lnSpc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«Танцевальный калейдоскоп»</a:t>
            </a:r>
          </a:p>
          <a:p>
            <a:pPr indent="449263" algn="ctr">
              <a:lnSpc>
                <a:spcPct val="125000"/>
              </a:lnSpc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«Активное детство»</a:t>
            </a:r>
            <a:endParaRPr lang="ru-RU" sz="20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ctr">
              <a:lnSpc>
                <a:spcPct val="125000"/>
              </a:lnSpc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</a:t>
            </a:r>
            <a:r>
              <a:rPr 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социально-педагогической направленности </a:t>
            </a:r>
            <a:endParaRPr lang="ru-RU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449263" algn="ctr">
              <a:lnSpc>
                <a:spcPct val="125000"/>
              </a:lnSpc>
            </a:pP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«Умники и умницы» </a:t>
            </a:r>
            <a:endParaRPr lang="ru-RU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449263" algn="ctr">
              <a:lnSpc>
                <a:spcPct val="125000"/>
              </a:lnSpc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АБВГДейка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lang="ru-RU" sz="20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ctr">
              <a:lnSpc>
                <a:spcPct val="125000"/>
              </a:lnSpc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«Книжная страна»</a:t>
            </a:r>
          </a:p>
          <a:p>
            <a:pPr indent="449263" algn="ctr">
              <a:lnSpc>
                <a:spcPct val="125000"/>
              </a:lnSpc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«Край наш Тульский»</a:t>
            </a:r>
          </a:p>
          <a:p>
            <a:pPr indent="449263" algn="ctr">
              <a:lnSpc>
                <a:spcPct val="125000"/>
              </a:lnSpc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«Юный техник»</a:t>
            </a:r>
          </a:p>
          <a:p>
            <a:pPr marL="342900" indent="-342900" algn="ctr">
              <a:lnSpc>
                <a:spcPct val="125000"/>
              </a:lnSpc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физкультурно-спортивной </a:t>
            </a:r>
            <a:r>
              <a:rPr 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направленности </a:t>
            </a:r>
            <a:endParaRPr lang="ru-RU" sz="2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«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кола мяча»</a:t>
            </a:r>
            <a:endParaRPr lang="ru-RU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449263" algn="ctr">
              <a:lnSpc>
                <a:spcPct val="125000"/>
              </a:lnSpc>
            </a:pPr>
            <a:endParaRPr lang="ru-RU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7793" b="20914"/>
          <a:stretch/>
        </p:blipFill>
        <p:spPr bwMode="auto">
          <a:xfrm>
            <a:off x="1246379" y="4521288"/>
            <a:ext cx="2709250" cy="19744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099" name="Picture 3" descr="C:\Users\galin\Downloads\b1fef921-5696-44ca-84fd-0043a2b39927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255409" y="898655"/>
            <a:ext cx="2465765" cy="3287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21408" y="91182"/>
            <a:ext cx="445346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«Книжная страна»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8675" name="Прямоугольник 1"/>
          <p:cNvSpPr>
            <a:spLocks noChangeArrowheads="1"/>
          </p:cNvSpPr>
          <p:nvPr/>
        </p:nvSpPr>
        <p:spPr bwMode="auto">
          <a:xfrm>
            <a:off x="1145256" y="2840749"/>
            <a:ext cx="2352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>
                <a:solidFill>
                  <a:srgbClr val="355107"/>
                </a:solidFill>
                <a:latin typeface="Tahoma" pitchFamily="34" charset="0"/>
              </a:rPr>
              <a:t> </a:t>
            </a:r>
            <a:endParaRPr lang="ru-RU">
              <a:latin typeface="Calibri" pitchFamily="34" charset="0"/>
            </a:endParaRPr>
          </a:p>
        </p:txBody>
      </p:sp>
      <p:pic>
        <p:nvPicPr>
          <p:cNvPr id="2050" name="Picture 2" descr="https://thumb.tildacdn.com/tild6133-3439-4166-b964-363533386433/-/resize/763x/-/format/webp/__cut-photor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61048"/>
            <a:ext cx="3739183" cy="279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22701"/>
          <a:stretch/>
        </p:blipFill>
        <p:spPr>
          <a:xfrm>
            <a:off x="5358589" y="916839"/>
            <a:ext cx="2880320" cy="2795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88" y="3761703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93" y="932005"/>
            <a:ext cx="3643372" cy="2732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224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53700" y="114257"/>
            <a:ext cx="6277039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Информационная система</a:t>
            </a:r>
            <a:endParaRPr lang="ru-RU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0723" name="Прямоугольник 1"/>
          <p:cNvSpPr>
            <a:spLocks noChangeArrowheads="1"/>
          </p:cNvSpPr>
          <p:nvPr/>
        </p:nvSpPr>
        <p:spPr bwMode="auto">
          <a:xfrm>
            <a:off x="2726834" y="3547797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355107"/>
                </a:solidFill>
                <a:latin typeface="Tahoma" pitchFamily="34" charset="0"/>
              </a:rPr>
              <a:t> </a:t>
            </a:r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126" name="Picture 6" descr="из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3325918" cy="155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333" y="2813767"/>
            <a:ext cx="4621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https://rutube.ru/channel/25269842/videos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8" name="Picture 8" descr="из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89886"/>
            <a:ext cx="3463801" cy="162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220072" y="2779503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volnorez.com/solnyshko-71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30" name="Picture 10" descr="из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10" y="3385106"/>
            <a:ext cx="3292535" cy="215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98843" y="5810170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vk.com/public204624923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32" name="Picture 12" descr="из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93" y="3391316"/>
            <a:ext cx="2718780" cy="152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831031" y="4930105"/>
            <a:ext cx="298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0"/>
              </a:rPr>
              <a:t>https://t.me/+</a:t>
            </a:r>
            <a:r>
              <a:rPr lang="en-US" dirty="0" smtClean="0">
                <a:hlinkClick r:id="rId10"/>
              </a:rPr>
              <a:t>pBKqyS5pXHk1YTMy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/>
          <a:srcRect l="50787" t="16384" r="30313" b="34593"/>
          <a:stretch/>
        </p:blipFill>
        <p:spPr>
          <a:xfrm>
            <a:off x="3549819" y="3691605"/>
            <a:ext cx="1987000" cy="289770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715123" y="5994836"/>
            <a:ext cx="3961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2"/>
              </a:rPr>
              <a:t>http://</a:t>
            </a:r>
            <a:r>
              <a:rPr lang="en-US" dirty="0" smtClean="0">
                <a:hlinkClick r:id="rId12"/>
              </a:rPr>
              <a:t>uzlovaya21.russia-sad.ru/pechatnoe-izdanie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7208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355107"/>
                </a:solidFill>
                <a:latin typeface="Tahoma"/>
                <a:cs typeface="+mn-cs"/>
              </a:rPr>
              <a:t> </a:t>
            </a: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92244" y="422029"/>
            <a:ext cx="38604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+mn-cs"/>
              </a:rPr>
              <a:t>«Солнышко-71»</a:t>
            </a:r>
            <a:endParaRPr lang="ru-RU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951399"/>
            <a:ext cx="806582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black"/>
                </a:solidFill>
                <a:latin typeface="Calibri"/>
                <a:cs typeface="+mn-cs"/>
                <a:hlinkClick r:id="rId3"/>
              </a:rPr>
              <a:t>https://volnorez.com/solnyshko-71</a:t>
            </a:r>
            <a:endParaRPr lang="ru-RU" sz="4000" dirty="0">
              <a:solidFill>
                <a:prstClr val="black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4"/>
          <a:stretch/>
        </p:blipFill>
        <p:spPr>
          <a:xfrm>
            <a:off x="1662112" y="1659285"/>
            <a:ext cx="6120680" cy="4950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646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20211" y="0"/>
            <a:ext cx="461639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Мини-музей радио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9699" name="Прямоугольник 1"/>
          <p:cNvSpPr>
            <a:spLocks noChangeArrowheads="1"/>
          </p:cNvSpPr>
          <p:nvPr/>
        </p:nvSpPr>
        <p:spPr bwMode="auto">
          <a:xfrm>
            <a:off x="2286000" y="17208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355107"/>
                </a:solidFill>
                <a:latin typeface="Tahoma" pitchFamily="34" charset="0"/>
              </a:rPr>
              <a:t> </a:t>
            </a:r>
            <a:endParaRPr lang="ru-RU">
              <a:latin typeface="Calibri" pitchFamily="34" charset="0"/>
            </a:endParaRPr>
          </a:p>
        </p:txBody>
      </p:sp>
      <p:sp>
        <p:nvSpPr>
          <p:cNvPr id="29701" name="Прямоугольник 7"/>
          <p:cNvSpPr>
            <a:spLocks noChangeArrowheads="1"/>
          </p:cNvSpPr>
          <p:nvPr/>
        </p:nvSpPr>
        <p:spPr bwMode="auto">
          <a:xfrm>
            <a:off x="3913188" y="5603875"/>
            <a:ext cx="5302250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Calibri" pitchFamily="34" charset="0"/>
                <a:hlinkClick r:id="rId3"/>
              </a:rPr>
              <a:t>https://volnorez.com/solnyshko-71</a:t>
            </a:r>
            <a:endParaRPr lang="ru-RU" sz="2800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917986" y="904821"/>
            <a:ext cx="3720649" cy="2790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07504" y="3695308"/>
            <a:ext cx="3788130" cy="2841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83" y="1484784"/>
            <a:ext cx="3951233" cy="3951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1"/>
          <p:cNvSpPr>
            <a:spLocks noChangeArrowheads="1"/>
          </p:cNvSpPr>
          <p:nvPr/>
        </p:nvSpPr>
        <p:spPr bwMode="auto">
          <a:xfrm>
            <a:off x="2286000" y="17208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355107"/>
                </a:solidFill>
                <a:latin typeface="Tahoma" pitchFamily="34" charset="0"/>
              </a:rPr>
              <a:t> </a:t>
            </a:r>
            <a:endParaRPr lang="ru-RU"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18" y="188640"/>
            <a:ext cx="9109994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Консультационно-методический центр</a:t>
            </a:r>
          </a:p>
        </p:txBody>
      </p:sp>
      <p:pic>
        <p:nvPicPr>
          <p:cNvPr id="13315" name="Picture 3" descr="C:\Users\galin\Desktop\Фото\ДОД в КМЦ\IMG_3626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076056" y="910984"/>
            <a:ext cx="3207036" cy="24051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3798" name="Заголовок 1"/>
          <p:cNvSpPr txBox="1">
            <a:spLocks/>
          </p:cNvSpPr>
          <p:nvPr/>
        </p:nvSpPr>
        <p:spPr bwMode="auto">
          <a:xfrm>
            <a:off x="457200" y="3175000"/>
            <a:ext cx="4114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«Родительские конференции»</a:t>
            </a:r>
          </a:p>
        </p:txBody>
      </p:sp>
      <p:sp>
        <p:nvSpPr>
          <p:cNvPr id="33799" name="Заголовок 1"/>
          <p:cNvSpPr txBox="1">
            <a:spLocks/>
          </p:cNvSpPr>
          <p:nvPr/>
        </p:nvSpPr>
        <p:spPr bwMode="auto">
          <a:xfrm>
            <a:off x="4572000" y="3213100"/>
            <a:ext cx="4114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«Семейный театр»</a:t>
            </a:r>
          </a:p>
        </p:txBody>
      </p:sp>
      <p:pic>
        <p:nvPicPr>
          <p:cNvPr id="13316" name="Picture 4" descr="C:\Users\galin\Desktop\Образование 2019-2020гг\ФОТО 2019-2020 гг\кмц\IMG_6785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827583" y="3712468"/>
            <a:ext cx="3607781" cy="25248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3801" name="Заголовок 1"/>
          <p:cNvSpPr txBox="1">
            <a:spLocks/>
          </p:cNvSpPr>
          <p:nvPr/>
        </p:nvSpPr>
        <p:spPr bwMode="auto">
          <a:xfrm>
            <a:off x="455613" y="6223000"/>
            <a:ext cx="4114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Родительские вечера</a:t>
            </a:r>
          </a:p>
        </p:txBody>
      </p:sp>
      <p:pic>
        <p:nvPicPr>
          <p:cNvPr id="13317" name="Picture 5" descr="C:\Users\galin\Desktop\Образование 2019-2020гг\ФОТО 2019-2020 гг\новый год кмц 2020\IMG_7366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794226" y="3795451"/>
            <a:ext cx="3662837" cy="24414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3803" name="Заголовок 1"/>
          <p:cNvSpPr txBox="1">
            <a:spLocks/>
          </p:cNvSpPr>
          <p:nvPr/>
        </p:nvSpPr>
        <p:spPr bwMode="auto">
          <a:xfrm>
            <a:off x="4800600" y="6146800"/>
            <a:ext cx="4114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Праздники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42" y="822240"/>
            <a:ext cx="3286861" cy="24651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22656" y="42000"/>
            <a:ext cx="469872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Персональный сайт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5603" name="Прямоугольник 1"/>
          <p:cNvSpPr>
            <a:spLocks noChangeArrowheads="1"/>
          </p:cNvSpPr>
          <p:nvPr/>
        </p:nvSpPr>
        <p:spPr bwMode="auto">
          <a:xfrm>
            <a:off x="2286000" y="17208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355107"/>
                </a:solidFill>
                <a:latin typeface="Tahoma" pitchFamily="34" charset="0"/>
              </a:rPr>
              <a:t> </a:t>
            </a:r>
            <a:endParaRPr lang="ru-RU"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0075" t="34593" r="35825" b="34593"/>
          <a:stretch/>
        </p:blipFill>
        <p:spPr>
          <a:xfrm>
            <a:off x="5314335" y="1689811"/>
            <a:ext cx="3663166" cy="14391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7713" t="7980" r="20076" b="12182"/>
          <a:stretch/>
        </p:blipFill>
        <p:spPr>
          <a:xfrm>
            <a:off x="4661361" y="3431590"/>
            <a:ext cx="4393277" cy="31698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5350" t="7980" r="20863" b="10781"/>
          <a:stretch/>
        </p:blipFill>
        <p:spPr>
          <a:xfrm>
            <a:off x="129759" y="980728"/>
            <a:ext cx="5184576" cy="37124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45553" y="5301843"/>
            <a:ext cx="3913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6"/>
              </a:rPr>
              <a:t>http://barinova.s.a.tilda.ws</a:t>
            </a:r>
            <a:r>
              <a:rPr lang="en-US" sz="2400" dirty="0" smtClean="0">
                <a:hlinkClick r:id="rId6"/>
              </a:rPr>
              <a:t>/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4" y="188640"/>
            <a:ext cx="3962495" cy="31700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Структура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воспитательной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системы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с детьми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с ОВЗ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09425067"/>
              </p:ext>
            </p:extLst>
          </p:nvPr>
        </p:nvGraphicFramePr>
        <p:xfrm>
          <a:off x="2267744" y="332656"/>
          <a:ext cx="6984776" cy="6280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1"/>
          <p:cNvSpPr>
            <a:spLocks noChangeArrowheads="1"/>
          </p:cNvSpPr>
          <p:nvPr/>
        </p:nvSpPr>
        <p:spPr bwMode="auto">
          <a:xfrm>
            <a:off x="2286000" y="17208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355107"/>
                </a:solidFill>
                <a:latin typeface="Tahoma" pitchFamily="34" charset="0"/>
              </a:rPr>
              <a:t> </a:t>
            </a:r>
            <a:endParaRPr lang="ru-RU">
              <a:latin typeface="Calibri" pitchFamily="34" charset="0"/>
            </a:endParaRPr>
          </a:p>
        </p:txBody>
      </p:sp>
      <p:pic>
        <p:nvPicPr>
          <p:cNvPr id="15362" name="Picture 2" descr="C:\Users\galin\Desktop\Образование 2019-2020гг\ФОТО 2019-2020 гг\ярмарка\b180b956-0ce5-4b3b-98a9-543a532107be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80937" y="908224"/>
            <a:ext cx="2735904" cy="2051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3184512" y="14148"/>
            <a:ext cx="2621808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Лидерство</a:t>
            </a:r>
          </a:p>
        </p:txBody>
      </p:sp>
      <p:sp>
        <p:nvSpPr>
          <p:cNvPr id="34821" name="Заголовок 1"/>
          <p:cNvSpPr txBox="1">
            <a:spLocks/>
          </p:cNvSpPr>
          <p:nvPr/>
        </p:nvSpPr>
        <p:spPr bwMode="auto">
          <a:xfrm>
            <a:off x="-509588" y="2886075"/>
            <a:ext cx="4114801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«Осенняя ярмарка»</a:t>
            </a:r>
          </a:p>
        </p:txBody>
      </p:sp>
      <p:pic>
        <p:nvPicPr>
          <p:cNvPr id="15364" name="Picture 4" descr="1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3131838" y="756476"/>
            <a:ext cx="2641495" cy="2051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34823" name="Заголовок 1"/>
          <p:cNvSpPr txBox="1">
            <a:spLocks/>
          </p:cNvSpPr>
          <p:nvPr/>
        </p:nvSpPr>
        <p:spPr bwMode="auto">
          <a:xfrm>
            <a:off x="2395538" y="2746375"/>
            <a:ext cx="4114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Спартакиада</a:t>
            </a:r>
          </a:p>
        </p:txBody>
      </p:sp>
      <p:pic>
        <p:nvPicPr>
          <p:cNvPr id="15366" name="Picture 6" descr="IMG_5079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6100997" y="823346"/>
            <a:ext cx="2969631" cy="2080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34825" name="Заголовок 1"/>
          <p:cNvSpPr txBox="1">
            <a:spLocks/>
          </p:cNvSpPr>
          <p:nvPr/>
        </p:nvSpPr>
        <p:spPr bwMode="auto">
          <a:xfrm>
            <a:off x="5529263" y="2808288"/>
            <a:ext cx="4114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«Самый умный»</a:t>
            </a:r>
          </a:p>
        </p:txBody>
      </p:sp>
      <p:pic>
        <p:nvPicPr>
          <p:cNvPr id="15369" name="Picture 9" descr="C:\Users\galin\Desktop\Образование 2019-2020гг\ФОТО 2019-2020 гг\награждение Мирослава Печенина\2f11dc81-e206-4e1e-9d98-b2c1b2ef6034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180937" y="3661608"/>
            <a:ext cx="2335592" cy="2255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34827" name="Заголовок 1"/>
          <p:cNvSpPr txBox="1">
            <a:spLocks/>
          </p:cNvSpPr>
          <p:nvPr/>
        </p:nvSpPr>
        <p:spPr bwMode="auto">
          <a:xfrm>
            <a:off x="-644525" y="6008688"/>
            <a:ext cx="4114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Конкурс рисунков</a:t>
            </a:r>
          </a:p>
        </p:txBody>
      </p:sp>
      <p:pic>
        <p:nvPicPr>
          <p:cNvPr id="15371" name="Picture 11"/>
          <p:cNvPicPr>
            <a:picLocks noChangeAspect="1" noChangeArrowheads="1"/>
          </p:cNvPicPr>
          <p:nvPr/>
        </p:nvPicPr>
        <p:blipFill rotWithShape="1">
          <a:blip r:embed="rId7">
            <a:extLst/>
          </a:blip>
          <a:srcRect l="28597" t="20738" r="26831" b="19981"/>
          <a:stretch/>
        </p:blipFill>
        <p:spPr bwMode="auto">
          <a:xfrm>
            <a:off x="6071800" y="3661608"/>
            <a:ext cx="2929482" cy="2190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34829" name="Заголовок 1"/>
          <p:cNvSpPr txBox="1">
            <a:spLocks/>
          </p:cNvSpPr>
          <p:nvPr/>
        </p:nvSpPr>
        <p:spPr bwMode="auto">
          <a:xfrm>
            <a:off x="5514975" y="5897563"/>
            <a:ext cx="4114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«Живой родник»</a:t>
            </a:r>
          </a:p>
        </p:txBody>
      </p:sp>
      <p:pic>
        <p:nvPicPr>
          <p:cNvPr id="15372" name="Picture 12"/>
          <p:cNvPicPr>
            <a:picLocks noChangeAspect="1" noChangeArrowheads="1"/>
          </p:cNvPicPr>
          <p:nvPr/>
        </p:nvPicPr>
        <p:blipFill rotWithShape="1">
          <a:blip r:embed="rId8">
            <a:extLst/>
          </a:blip>
          <a:srcRect l="22527" t="17707" r="22421" b="19675"/>
          <a:stretch/>
        </p:blipFill>
        <p:spPr bwMode="auto">
          <a:xfrm>
            <a:off x="2751759" y="3376787"/>
            <a:ext cx="3131145" cy="2002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34831" name="Заголовок 1"/>
          <p:cNvSpPr txBox="1">
            <a:spLocks/>
          </p:cNvSpPr>
          <p:nvPr/>
        </p:nvSpPr>
        <p:spPr bwMode="auto">
          <a:xfrm>
            <a:off x="2260600" y="5510213"/>
            <a:ext cx="4114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«Маленькие чудеса»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7208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355107"/>
                </a:solidFill>
                <a:latin typeface="Tahoma"/>
                <a:cs typeface="+mn-cs"/>
              </a:rPr>
              <a:t> </a:t>
            </a: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06506" y="-20721"/>
            <a:ext cx="47514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+mn-cs"/>
              </a:rPr>
              <a:t>Динамика развития</a:t>
            </a:r>
            <a:endParaRPr lang="ru-RU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5" y="630879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339174" y="2974833"/>
            <a:ext cx="3455301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Исследовательская деятельность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120" y="1446300"/>
            <a:ext cx="3209528" cy="2407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156915" y="3749436"/>
            <a:ext cx="279048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Совместные мероприятия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8" b="11861"/>
          <a:stretch/>
        </p:blipFill>
        <p:spPr>
          <a:xfrm>
            <a:off x="2986236" y="4397944"/>
            <a:ext cx="3131840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3235389" y="6141114"/>
            <a:ext cx="279048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Театрализованные представления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944" y="687995"/>
            <a:ext cx="3188654" cy="2391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5964641" y="2933792"/>
            <a:ext cx="279048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ФЭМП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2" y="3563489"/>
            <a:ext cx="2112009" cy="2821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339174" y="6266850"/>
            <a:ext cx="279048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Развитие речи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/>
          <a:srcRect l="21650" t="19185" r="31889" b="20586"/>
          <a:stretch/>
        </p:blipFill>
        <p:spPr>
          <a:xfrm>
            <a:off x="6139866" y="3505292"/>
            <a:ext cx="2803600" cy="2355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Заголовок 1"/>
          <p:cNvSpPr txBox="1">
            <a:spLocks/>
          </p:cNvSpPr>
          <p:nvPr/>
        </p:nvSpPr>
        <p:spPr bwMode="auto">
          <a:xfrm>
            <a:off x="6162424" y="5828816"/>
            <a:ext cx="279048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Развлечения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7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1"/>
          <p:cNvSpPr>
            <a:spLocks noChangeArrowheads="1"/>
          </p:cNvSpPr>
          <p:nvPr/>
        </p:nvSpPr>
        <p:spPr bwMode="auto">
          <a:xfrm>
            <a:off x="2286000" y="17208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355107"/>
                </a:solidFill>
                <a:latin typeface="Tahoma" pitchFamily="34" charset="0"/>
              </a:rPr>
              <a:t> </a:t>
            </a:r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6481" y="936020"/>
            <a:ext cx="8711038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otype Corsiva" panose="03010101010201010101" pitchFamily="66" charset="0"/>
                <a:cs typeface="+mn-cs"/>
              </a:rPr>
              <a:t>Мы рады встрече!</a:t>
            </a:r>
            <a:endParaRPr lang="ru-RU" sz="9600" b="1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2946398"/>
            <a:ext cx="61362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cap="none" spc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301609, Россия, Тульская область,</a:t>
            </a:r>
          </a:p>
          <a:p>
            <a:pPr algn="ctr"/>
            <a:r>
              <a:rPr lang="ru-RU" sz="3200" dirty="0" err="1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Узловский</a:t>
            </a:r>
            <a:r>
              <a:rPr lang="ru-RU" sz="320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город Узловая,</a:t>
            </a:r>
          </a:p>
          <a:p>
            <a:pPr algn="ctr"/>
            <a:r>
              <a:rPr lang="ru-RU" sz="3200" cap="none" spc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Квартал 50 лет Октября, дом 3-а</a:t>
            </a:r>
            <a:endParaRPr lang="ru-RU" sz="3200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70060" y="5013176"/>
            <a:ext cx="426751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cap="none" spc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uzlovaya21.russia-sad.ru</a:t>
            </a:r>
          </a:p>
          <a:p>
            <a:pPr algn="ctr"/>
            <a:endParaRPr lang="ru-RU" sz="3200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2877" y="251891"/>
            <a:ext cx="887826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Образовательный процесс с детьми с ОВЗ</a:t>
            </a:r>
            <a:endParaRPr lang="ru-RU" sz="3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sp>
        <p:nvSpPr>
          <p:cNvPr id="22531" name="Прямоугольник 1"/>
          <p:cNvSpPr>
            <a:spLocks noChangeArrowheads="1"/>
          </p:cNvSpPr>
          <p:nvPr/>
        </p:nvSpPr>
        <p:spPr bwMode="auto">
          <a:xfrm>
            <a:off x="2286000" y="17208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355107"/>
                </a:solidFill>
                <a:latin typeface="Tahoma" pitchFamily="34" charset="0"/>
              </a:rPr>
              <a:t> </a:t>
            </a:r>
            <a:endParaRPr lang="ru-RU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22860" t="1559" b="12894"/>
          <a:stretch/>
        </p:blipFill>
        <p:spPr bwMode="auto">
          <a:xfrm>
            <a:off x="6212468" y="1416978"/>
            <a:ext cx="2214606" cy="1838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2534" name="Заголовок 1"/>
          <p:cNvSpPr txBox="1">
            <a:spLocks/>
          </p:cNvSpPr>
          <p:nvPr/>
        </p:nvSpPr>
        <p:spPr bwMode="auto">
          <a:xfrm>
            <a:off x="5368925" y="3248025"/>
            <a:ext cx="4114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Участие в праздниках</a:t>
            </a:r>
          </a:p>
        </p:txBody>
      </p:sp>
      <p:pic>
        <p:nvPicPr>
          <p:cNvPr id="3075" name="Picture 3" descr="C:\Users\galin\Desktop\Образование 2019-2020гг\ФОТО 2019-2020 гг\акция блокадный хлеб\IMG_7552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51520" y="1416978"/>
            <a:ext cx="2652230" cy="1768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2536" name="Заголовок 1"/>
          <p:cNvSpPr txBox="1">
            <a:spLocks/>
          </p:cNvSpPr>
          <p:nvPr/>
        </p:nvSpPr>
        <p:spPr bwMode="auto">
          <a:xfrm>
            <a:off x="-479425" y="3184525"/>
            <a:ext cx="4114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Участие в акциях</a:t>
            </a:r>
          </a:p>
        </p:txBody>
      </p:sp>
      <p:pic>
        <p:nvPicPr>
          <p:cNvPr id="3076" name="Picture 4" descr="C:\Users\galin\Desktop\Образование 2019-2020гг\ФОТО 2019-2020 гг\БО в доу\IMG_6527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3173877" y="1430125"/>
            <a:ext cx="2796246" cy="2110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2538" name="Заголовок 1"/>
          <p:cNvSpPr txBox="1">
            <a:spLocks/>
          </p:cNvSpPr>
          <p:nvPr/>
        </p:nvSpPr>
        <p:spPr bwMode="auto">
          <a:xfrm>
            <a:off x="2519363" y="3551238"/>
            <a:ext cx="4114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место в конкурсе чтецов</a:t>
            </a:r>
          </a:p>
        </p:txBody>
      </p:sp>
      <p:pic>
        <p:nvPicPr>
          <p:cNvPr id="3077" name="Picture 5" descr="C:\Users\galin\Desktop\Образование 2019-2020гг\ФОТО 2019-2020 гг\открытое занятие Бровкина\IMG_6589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251520" y="4070843"/>
            <a:ext cx="2652230" cy="2001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-479425" y="6086475"/>
            <a:ext cx="4114800" cy="571500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с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педагогом-психологом и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учителем-дефектологом</a:t>
            </a: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580063" y="6072188"/>
            <a:ext cx="4114800" cy="571500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с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учителем-логопедом</a:t>
            </a: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14600" y="6124575"/>
            <a:ext cx="4114800" cy="571500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рамках клуба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«Учусь вместе с мамой»</a:t>
            </a: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C:\Users\galin\Downloads\de40dbb8-dc3e-48ba-afb1-c7296358f395.JPG"/>
          <p:cNvPicPr>
            <a:picLocks noChangeAspect="1" noChangeArrowheads="1"/>
          </p:cNvPicPr>
          <p:nvPr/>
        </p:nvPicPr>
        <p:blipFill rotWithShape="1">
          <a:blip r:embed="rId7" cstate="print">
            <a:extLst/>
          </a:blip>
          <a:srcRect l="165" t="15601" r="-165" b="29716"/>
          <a:stretch/>
        </p:blipFill>
        <p:spPr bwMode="auto">
          <a:xfrm>
            <a:off x="6384957" y="3734038"/>
            <a:ext cx="2379711" cy="2313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Picture 2" descr="C:\Users\galin\Downloads\0f4d5807-d48f-44e2-a1bf-1fa2191c5a7a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3289642" y="4037072"/>
            <a:ext cx="2680481" cy="2010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1369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0121" y="95274"/>
            <a:ext cx="5116337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Физическое развитие</a:t>
            </a:r>
          </a:p>
        </p:txBody>
      </p:sp>
      <p:sp>
        <p:nvSpPr>
          <p:cNvPr id="19459" name="Прямоугольник 1"/>
          <p:cNvSpPr>
            <a:spLocks noChangeArrowheads="1"/>
          </p:cNvSpPr>
          <p:nvPr/>
        </p:nvSpPr>
        <p:spPr bwMode="auto">
          <a:xfrm>
            <a:off x="2286000" y="17208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355107"/>
                </a:solidFill>
                <a:latin typeface="Tahoma" pitchFamily="34" charset="0"/>
              </a:rPr>
              <a:t> </a:t>
            </a:r>
            <a:endParaRPr lang="ru-RU">
              <a:latin typeface="Calibri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441273375"/>
              </p:ext>
            </p:extLst>
          </p:nvPr>
        </p:nvGraphicFramePr>
        <p:xfrm>
          <a:off x="193800" y="772534"/>
          <a:ext cx="5328591" cy="5869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C:\Users\galin\Desktop\Фото\День здоровья\Зарядка\P1010049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5868516" y="2137562"/>
            <a:ext cx="3139962" cy="237155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1" name="Picture 3" descr="C:\Users\galin\Desktop\Фото\Закаливание\IMG_5459.JPG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5846707" y="4509120"/>
            <a:ext cx="3107712" cy="222511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/>
          </a:blip>
          <a:srcRect t="18626" r="18299"/>
          <a:stretch/>
        </p:blipFill>
        <p:spPr bwMode="auto">
          <a:xfrm>
            <a:off x="5890325" y="95274"/>
            <a:ext cx="3096344" cy="20422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13837" y="42000"/>
            <a:ext cx="5116337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Физическое развитие</a:t>
            </a:r>
          </a:p>
        </p:txBody>
      </p:sp>
      <p:sp>
        <p:nvSpPr>
          <p:cNvPr id="20483" name="Прямоугольник 1"/>
          <p:cNvSpPr>
            <a:spLocks noChangeArrowheads="1"/>
          </p:cNvSpPr>
          <p:nvPr/>
        </p:nvSpPr>
        <p:spPr bwMode="auto">
          <a:xfrm>
            <a:off x="2286000" y="17208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355107"/>
                </a:solidFill>
                <a:latin typeface="Tahoma" pitchFamily="34" charset="0"/>
              </a:rPr>
              <a:t> </a:t>
            </a:r>
            <a:endParaRPr lang="ru-RU">
              <a:latin typeface="Calibri" pitchFamily="34" charset="0"/>
            </a:endParaRPr>
          </a:p>
        </p:txBody>
      </p:sp>
      <p:pic>
        <p:nvPicPr>
          <p:cNvPr id="1026" name="Picture 2" descr="C:\Users\galin\Desktop\Образование 2019-2020гг\ФОТО 2019-2020 гг\спортивный праздник 26.11.19\IMG_6678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971600" y="859975"/>
            <a:ext cx="3422786" cy="2583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/>
          </a:blip>
          <a:srcRect l="28232" t="21121" r="29722" b="20905"/>
          <a:stretch/>
        </p:blipFill>
        <p:spPr bwMode="auto">
          <a:xfrm>
            <a:off x="4860032" y="907186"/>
            <a:ext cx="3271376" cy="2536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28" name="Picture 4" descr="C:\Users\galin\Desktop\Фото\Зарница-2017\IMG_9928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926976" y="3789040"/>
            <a:ext cx="3494195" cy="2620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29" name="Picture 5" descr="C:\Users\galin\Desktop\Фото\Олимпийские игры дс19\DSC_0613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4716016" y="3789040"/>
            <a:ext cx="3528392" cy="2620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1"/>
          <p:cNvSpPr>
            <a:spLocks noChangeArrowheads="1"/>
          </p:cNvSpPr>
          <p:nvPr/>
        </p:nvSpPr>
        <p:spPr bwMode="auto">
          <a:xfrm>
            <a:off x="2286000" y="17208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355107"/>
                </a:solidFill>
                <a:latin typeface="Tahoma" pitchFamily="34" charset="0"/>
              </a:rPr>
              <a:t> </a:t>
            </a:r>
            <a:endParaRPr lang="ru-RU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71928" y="84840"/>
            <a:ext cx="380014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«Путь к успеху»</a:t>
            </a:r>
            <a:endParaRPr lang="ru-RU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383" y="3608711"/>
            <a:ext cx="2313610" cy="3229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4" y="797214"/>
            <a:ext cx="3718019" cy="2788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970" y="3516409"/>
            <a:ext cx="246373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61" y="3608711"/>
            <a:ext cx="2364345" cy="3199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aprto.ipk-tula.ru/media/index/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187" y="910942"/>
            <a:ext cx="2621768" cy="235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23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24228" y="42000"/>
            <a:ext cx="549554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Коррекционная работа</a:t>
            </a:r>
          </a:p>
        </p:txBody>
      </p:sp>
      <p:sp>
        <p:nvSpPr>
          <p:cNvPr id="23555" name="Прямоугольник 1"/>
          <p:cNvSpPr>
            <a:spLocks noChangeArrowheads="1"/>
          </p:cNvSpPr>
          <p:nvPr/>
        </p:nvSpPr>
        <p:spPr bwMode="auto">
          <a:xfrm>
            <a:off x="2286000" y="17208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355107"/>
                </a:solidFill>
                <a:latin typeface="Tahoma" pitchFamily="34" charset="0"/>
              </a:rPr>
              <a:t> </a:t>
            </a:r>
            <a:endParaRPr lang="ru-RU">
              <a:latin typeface="Calibri" pitchFamily="34" charset="0"/>
            </a:endParaRPr>
          </a:p>
        </p:txBody>
      </p:sp>
      <p:sp>
        <p:nvSpPr>
          <p:cNvPr id="23556" name="Заголовок 1"/>
          <p:cNvSpPr>
            <a:spLocks noGrp="1"/>
          </p:cNvSpPr>
          <p:nvPr>
            <p:ph type="title"/>
          </p:nvPr>
        </p:nvSpPr>
        <p:spPr>
          <a:xfrm>
            <a:off x="582539" y="3170845"/>
            <a:ext cx="3825875" cy="608013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 учителем-логопедом</a:t>
            </a:r>
          </a:p>
        </p:txBody>
      </p:sp>
      <p:pic>
        <p:nvPicPr>
          <p:cNvPr id="5124" name="Picture 4" descr="C:\Users\galin\Desktop\Фото\Логопед занятие\IMG_0459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t="8183"/>
          <a:stretch/>
        </p:blipFill>
        <p:spPr bwMode="auto">
          <a:xfrm>
            <a:off x="774969" y="847109"/>
            <a:ext cx="3441016" cy="236947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3560" name="Заголовок 1"/>
          <p:cNvSpPr txBox="1">
            <a:spLocks/>
          </p:cNvSpPr>
          <p:nvPr/>
        </p:nvSpPr>
        <p:spPr bwMode="auto">
          <a:xfrm>
            <a:off x="774969" y="6047027"/>
            <a:ext cx="3827463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 педагогом-психологом</a:t>
            </a:r>
          </a:p>
        </p:txBody>
      </p:sp>
      <p:pic>
        <p:nvPicPr>
          <p:cNvPr id="14" name="Picture 2" descr="C:\Users\galin\Desktop\Фото\Занятие психолога\IMG_0474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176533" y="3778858"/>
            <a:ext cx="3024336" cy="226816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4869857" y="6024820"/>
            <a:ext cx="41217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Психолого-педагогический консилиум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4853802" y="3150849"/>
            <a:ext cx="3825875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 учителем-дефектологом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880" y="755822"/>
            <a:ext cx="3330617" cy="2497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056" y="3844742"/>
            <a:ext cx="2792263" cy="2094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1485" y="-51238"/>
            <a:ext cx="7090980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Интерактивное оборудование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3555" name="Прямоугольник 1"/>
          <p:cNvSpPr>
            <a:spLocks noChangeArrowheads="1"/>
          </p:cNvSpPr>
          <p:nvPr/>
        </p:nvSpPr>
        <p:spPr bwMode="auto">
          <a:xfrm>
            <a:off x="2286000" y="17208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355107"/>
                </a:solidFill>
                <a:latin typeface="Tahoma" pitchFamily="34" charset="0"/>
              </a:rPr>
              <a:t> </a:t>
            </a:r>
            <a:endParaRPr lang="ru-RU">
              <a:latin typeface="Calibri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4859928" y="3445658"/>
            <a:ext cx="3827463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«Логопедический стол»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79512" y="3789040"/>
            <a:ext cx="3827463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Работа на планшетах и компьютерах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748899" y="6153624"/>
            <a:ext cx="3827463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Наураша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060786"/>
            <a:ext cx="3445649" cy="2584237"/>
          </a:xfrm>
          <a:prstGeom prst="rect">
            <a:avLst/>
          </a:prstGeom>
        </p:spPr>
      </p:pic>
      <p:pic>
        <p:nvPicPr>
          <p:cNvPr id="4098" name="Picture 2" descr="Наураша в стране Наурандии - домашняя цифровая лаборатория для дете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18" y="4539482"/>
            <a:ext cx="1909281" cy="184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аураша цифровая лаборатория для дошкольников: купит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92279"/>
            <a:ext cx="3865234" cy="216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galin\Downloads\IMG_7447.JPG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 r="15251"/>
          <a:stretch/>
        </p:blipFill>
        <p:spPr bwMode="auto">
          <a:xfrm>
            <a:off x="5297924" y="752509"/>
            <a:ext cx="2845434" cy="2518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9351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38802" y="42000"/>
            <a:ext cx="706642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Кабинет учителя-дефектолога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3555" name="Прямоугольник 1"/>
          <p:cNvSpPr>
            <a:spLocks noChangeArrowheads="1"/>
          </p:cNvSpPr>
          <p:nvPr/>
        </p:nvSpPr>
        <p:spPr bwMode="auto">
          <a:xfrm>
            <a:off x="2286000" y="17208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355107"/>
                </a:solidFill>
                <a:latin typeface="Tahoma" pitchFamily="34" charset="0"/>
              </a:rPr>
              <a:t> </a:t>
            </a:r>
            <a:endParaRPr lang="ru-RU">
              <a:latin typeface="Calibri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944268" y="3357403"/>
            <a:ext cx="3827463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Песочница с подсветкой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831729" y="3480696"/>
            <a:ext cx="3827463" cy="64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Акваанимация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29" y="855413"/>
            <a:ext cx="3740271" cy="2805203"/>
          </a:xfrm>
          <a:prstGeom prst="rect">
            <a:avLst/>
          </a:prstGeom>
        </p:spPr>
      </p:pic>
      <p:pic>
        <p:nvPicPr>
          <p:cNvPr id="13" name="Picture 3" descr="C:\Users\galin\Downloads\0bd4649d-a29f-4741-a72c-75f6d2879c9b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t="21281" b="12678"/>
          <a:stretch/>
        </p:blipFill>
        <p:spPr bwMode="auto">
          <a:xfrm>
            <a:off x="5168901" y="671372"/>
            <a:ext cx="3223877" cy="283873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337" y="3927946"/>
            <a:ext cx="2987824" cy="2240868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4944268" y="6117621"/>
            <a:ext cx="3827463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Многофункциональные панели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02" y="4125959"/>
            <a:ext cx="3059832" cy="2294874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654986" y="6285899"/>
            <a:ext cx="3827463" cy="64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Интерактивная доска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01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4575</TotalTime>
  <Words>369</Words>
  <Application>Microsoft Office PowerPoint</Application>
  <PresentationFormat>Экран (4:3)</PresentationFormat>
  <Paragraphs>129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Monotype Corsiva</vt:lpstr>
      <vt:lpstr>Tahoma</vt:lpstr>
      <vt:lpstr>Times New Roman</vt:lpstr>
      <vt:lpstr>Тема Office</vt:lpstr>
      <vt:lpstr>6_Тема Office</vt:lpstr>
      <vt:lpstr>8_Тема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учителем-логопедом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144</cp:revision>
  <cp:lastPrinted>2020-12-16T12:45:08Z</cp:lastPrinted>
  <dcterms:created xsi:type="dcterms:W3CDTF">2020-01-26T12:26:29Z</dcterms:created>
  <dcterms:modified xsi:type="dcterms:W3CDTF">2023-11-30T05:54:16Z</dcterms:modified>
</cp:coreProperties>
</file>