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0" r:id="rId3"/>
    <p:sldId id="261" r:id="rId4"/>
    <p:sldId id="257" r:id="rId5"/>
    <p:sldId id="258" r:id="rId6"/>
    <p:sldId id="259" r:id="rId7"/>
    <p:sldId id="262" r:id="rId8"/>
    <p:sldId id="263" r:id="rId9"/>
    <p:sldId id="264" r:id="rId10"/>
    <p:sldId id="265" r:id="rId11"/>
    <p:sldId id="275" r:id="rId12"/>
    <p:sldId id="266" r:id="rId13"/>
    <p:sldId id="267" r:id="rId14"/>
    <p:sldId id="269" r:id="rId15"/>
    <p:sldId id="268" r:id="rId16"/>
    <p:sldId id="270" r:id="rId17"/>
    <p:sldId id="273" r:id="rId18"/>
    <p:sldId id="271" r:id="rId19"/>
    <p:sldId id="274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59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D8DE4-C0B6-4B3A-A1CE-CE9F4431C9EE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C213E-298C-4D20-86A2-5A53BECD219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13.wdp"/><Relationship Id="rId4" Type="http://schemas.openxmlformats.org/officeDocument/2006/relationships/image" Target="../media/image31.png"/><Relationship Id="rId9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&#1056;&#1072;&#1073;&#1086;&#1090;&#1072;\&#1042;&#1048;&#1044;&#1045;&#1054;,%20&#1087;&#1088;&#1077;&#1079;&#1077;&#1085;&#1090;&#1072;&#1094;&#1080;&#1080;\&#1053;&#1086;&#1074;&#1072;&#1103;%20&#1087;&#1072;&#1087;&#1082;&#1072;\&#1087;&#1077;&#1088;&#1074;&#1099;&#1081;%20&#1090;&#1091;&#1083;&#1100;&#1089;&#1082;&#1080;&#1081;.%20&#1088;&#1072;&#1076;&#1080;&#1086;%20(online-video-cutter.com).mp4" TargetMode="Externa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&#1056;&#1072;&#1073;&#1086;&#1090;&#1072;\&#1042;&#1048;&#1044;&#1045;&#1054;,%20&#1087;&#1088;&#1077;&#1079;&#1077;&#1085;&#1090;&#1072;&#1094;&#1080;&#1080;\&#1053;&#1086;&#1074;&#1072;&#1103;%20&#1087;&#1072;&#1087;&#1082;&#1072;\&#1063;&#1077;&#1088;&#1077;&#1087;&#1072;&#1096;&#1072;&#1088;&#1080;&#1081;.mp4" TargetMode="Externa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ds04.infourok.ru/uploads/ex/059c/0003880b-2b61641f/hello_html_m1be81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87624" y="116632"/>
            <a:ext cx="7056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ЦЕНТР РАЗВИТИЯ РЕБЁНКА – ДЕТСКИЙ САД № 21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г. Узловая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27984" y="5229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Заведующий МДОУ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центром развития ребёнка –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/с № 21</a:t>
            </a:r>
          </a:p>
          <a:p>
            <a:pPr algn="ctr"/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Евсюкова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Юлия Николаевна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9191" y="1214422"/>
            <a:ext cx="8506623" cy="36625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«Использование ресурсов 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дополнительного образования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организации образовательного процесса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детьми 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особыми образовательными потребностями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условиях МДОУ центра развития ребёнка – 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детского сада №</a:t>
            </a: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21</a:t>
            </a:r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ds04.infourok.ru/uploads/ex/059c/0003880b-2b61641f/hello_html_m1be81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99592" y="188640"/>
            <a:ext cx="7772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«РАДИО СОЛНЫШКО-71»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1267" name="Picture 3" descr="C:\Users\pc\Downloads\3-1024x768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galin\Downloads\IMG_74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251"/>
          <a:stretch/>
        </p:blipFill>
        <p:spPr bwMode="auto">
          <a:xfrm>
            <a:off x="395536" y="3676992"/>
            <a:ext cx="3594489" cy="318100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Рисунок 6"/>
          <p:cNvPicPr/>
          <p:nvPr/>
        </p:nvPicPr>
        <p:blipFill>
          <a:blip r:embed="rId6" cstate="print"/>
          <a:srcRect l="12933" t="27786" r="40566" b="25344"/>
          <a:stretch>
            <a:fillRect/>
          </a:stretch>
        </p:blipFill>
        <p:spPr bwMode="auto">
          <a:xfrm>
            <a:off x="4499992" y="3861048"/>
            <a:ext cx="4306459" cy="2801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836712"/>
            <a:ext cx="3788130" cy="2841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ds04.infourok.ru/uploads/ex/059c/0003880b-2b61641f/hello_html_m1be817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85684" y="2967335"/>
            <a:ext cx="7772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«РАДИО СОЛНЫШКО-71»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первый тульский. радио (online-video-cutter.com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42976" y="642918"/>
            <a:ext cx="7048549" cy="5286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ds04.infourok.ru/uploads/ex/059c/0003880b-2b61641f/hello_html_m1be81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4" name="Picture 2" descr="G:\Работа\ВИДЕО, презентации\20210331_1044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3804907" cy="2853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3" descr="G:\Работа\ВИДЕО, презентации\20210331_1046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32656"/>
            <a:ext cx="4188949" cy="3141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4" descr="G:\Работа\ВИДЕО, презентации\IMG_57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600382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7" name="Picture 5" descr="G:\Работа\ВИДЕО, презентации\20210331_1051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501008"/>
            <a:ext cx="4116941" cy="3087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403648" y="0"/>
            <a:ext cx="5998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«ЮНЫЙ БОТАНИК»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ds04.infourok.ru/uploads/ex/059c/0003880b-2b61641f/hello_html_m1be81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78" name="Picture 2" descr="G:\Работа\ВИДЕО, презентации\IMG_59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48680"/>
            <a:ext cx="3228843" cy="2421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Picture 3" descr="G:\Работа\ВИДЕО, презентации\IMG_6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548680"/>
            <a:ext cx="3612885" cy="2709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G:\Работа\ВИДЕО, презентации\IMG_6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717032"/>
            <a:ext cx="3900917" cy="2925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1" name="Picture 5" descr="G:\Работа\ВИДЕО, презентации\IMG_60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3645024"/>
            <a:ext cx="3900917" cy="2925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2" name="Picture 6" descr="G:\Работа\ВИДЕО, презентации\IMG_60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2132856"/>
            <a:ext cx="3264363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259632" y="0"/>
            <a:ext cx="59981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«ЮНЫЙ БОТАНИК»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ds04.infourok.ru/uploads/ex/059c/0003880b-2b61641f/hello_html_m1be817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75352" y="2967335"/>
            <a:ext cx="47933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ЧЕРЕПАШАРИЙ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Черепашарий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42976" y="714356"/>
            <a:ext cx="6858048" cy="5143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ds04.infourok.ru/uploads/ex/059c/0003880b-2b61641f/hello_html_m1be81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3" name="Picture 3" descr="G:\Работа\ВИДЕО, презентации\IMG_55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32656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G:\Работа\ВИДЕО, презентации\IMG_57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65760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835696" y="116632"/>
            <a:ext cx="52046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«ШКОЛА МЯЧА»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Picture 4" descr="G:\Работа\ВИДЕО, презентации\IMG_95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04664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G:\Работа\ВИДЕО, презентации\IMG_54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645024"/>
            <a:ext cx="4032448" cy="3044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ds04.infourok.ru/uploads/ex/059c/0003880b-2b61641f/hello_html_m1be81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6626" name="Picture 2" descr="G:\Работа\ВИДЕО, презентации\IMG_67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717032"/>
            <a:ext cx="4032448" cy="2990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7" name="Picture 3" descr="G:\Работа\ВИДЕО, презентации\IMG_94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76672"/>
            <a:ext cx="4128459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475656" y="188640"/>
            <a:ext cx="63014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«ДЕТСКИЙ ФИТНЕС»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Picture 6" descr="G:\Работа\ВИДЕО, презентации\IMG_60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04664"/>
            <a:ext cx="4238625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 descr="G:\Работа\ВИДЕО, презентации\IMG_60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501008"/>
            <a:ext cx="4238625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ds04.infourok.ru/uploads/ex/059c/0003880b-2b61641f/hello_html_m1be81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2" name="Picture 4" descr="F:\ФОТО 2018-19\Кадеты в музее\IMG_3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645024"/>
            <a:ext cx="4356484" cy="2904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G:\Работа\ВИДЕО, презентации\IMG_57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76672"/>
            <a:ext cx="3842211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G:\Работа\ВИДЕО, презентации\IMG_78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32656"/>
            <a:ext cx="4032448" cy="3022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F:\Фото 20-21\Кадеты для Н.В\IMG_6475 — 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3429000"/>
            <a:ext cx="4100813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627784" y="116632"/>
            <a:ext cx="40971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«ПАРТРИОТ»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ds04.infourok.ru/uploads/ex/059c/0003880b-2b61641f/hello_html_m1be81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8674" name="Picture 2" descr="F:\Фото 20-21\Кадеты для Н.В\терех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162425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5" name="Picture 3" descr="F:\Фото 21-22\Кадеты\IMG_07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60648"/>
            <a:ext cx="4368486" cy="327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6" name="Picture 4" descr="F:\Фото 21-22\Кадеты\IMAG09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17032"/>
            <a:ext cx="4176464" cy="2955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7" name="Picture 5" descr="C:\Users\pc\Downloads\IMG_46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645024"/>
            <a:ext cx="3996928" cy="2997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915816" y="0"/>
            <a:ext cx="36841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«ПАТРИОТ»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ds04.infourok.ru/uploads/ex/059c/0003880b-2b61641f/hello_html_m1be81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742815" y="2204864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 l="24829"/>
          <a:stretch>
            <a:fillRect/>
          </a:stretch>
        </p:blipFill>
        <p:spPr bwMode="auto">
          <a:xfrm>
            <a:off x="323528" y="3645024"/>
            <a:ext cx="417646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 l="4778" r="12219"/>
          <a:stretch>
            <a:fillRect/>
          </a:stretch>
        </p:blipFill>
        <p:spPr bwMode="auto">
          <a:xfrm>
            <a:off x="4860032" y="3645024"/>
            <a:ext cx="4128512" cy="303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5" cstate="print"/>
          <a:srcRect l="22899" r="24506"/>
          <a:stretch>
            <a:fillRect/>
          </a:stretch>
        </p:blipFill>
        <p:spPr bwMode="auto">
          <a:xfrm>
            <a:off x="4788024" y="188640"/>
            <a:ext cx="4220997" cy="3312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6" cstate="print"/>
          <a:srcRect l="18091" r="18749" b="18321"/>
          <a:stretch>
            <a:fillRect/>
          </a:stretch>
        </p:blipFill>
        <p:spPr bwMode="auto">
          <a:xfrm>
            <a:off x="323528" y="116632"/>
            <a:ext cx="4176464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11560" y="0"/>
            <a:ext cx="76513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ИНФОРМАЦИОННОЕ ПРОСТРАНСТВО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ds04.infourok.ru/uploads/ex/059c/0003880b-2b61641f/hello_html_m1be81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43608" y="620688"/>
            <a:ext cx="7848872" cy="122413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836712"/>
            <a:ext cx="78484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Каждый ребёнок талантлив!</a:t>
            </a:r>
            <a:endParaRPr lang="ru-RU" sz="4800" b="1" cap="none" spc="0" dirty="0">
              <a:ln w="6350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98978" y="2492896"/>
            <a:ext cx="7675627" cy="40010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Дело педагога – помочь ребёнку:</a:t>
            </a:r>
          </a:p>
          <a:p>
            <a:pPr algn="ctr"/>
            <a:endParaRPr lang="ru-RU" sz="4000" b="1" dirty="0" smtClean="0">
              <a:ln w="12700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4000" b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Найти свой путь;</a:t>
            </a:r>
          </a:p>
          <a:p>
            <a:pPr algn="ctr">
              <a:buFont typeface="Wingdings" pitchFamily="2" charset="2"/>
              <a:buChar char="v"/>
            </a:pPr>
            <a:endParaRPr lang="ru-RU" sz="4000" b="1" dirty="0" smtClean="0">
              <a:ln w="12700" cmpd="sng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4000" b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</a:rPr>
              <a:t>Поверить в себя.</a:t>
            </a:r>
          </a:p>
          <a:p>
            <a:pPr algn="ctr"/>
            <a:endParaRPr lang="ru-RU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ds04.infourok.ru/uploads/ex/059c/0003880b-2b61641f/hello_html_m1be81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11760" y="2204864"/>
            <a:ext cx="484684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ВНИМАНИЕ!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ds04.infourok.ru/uploads/ex/059c/0003880b-2b61641f/hello_html_m1be81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pc\Downloads\IMG_20220818_181857_resized_20220819_065126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894" y="906574"/>
            <a:ext cx="4267200" cy="295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pc\Downloads\IMG_20220818_181845_resized_20220819_0651255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980728"/>
            <a:ext cx="4267200" cy="294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pc\Downloads\IMG_20220818_181911_resized_20220819_0651409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886200"/>
            <a:ext cx="42672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259632" y="116632"/>
            <a:ext cx="65180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«КНИЖНАЯ СТРАНА»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Picture 4" descr="C:\Users\pc\Downloads\IMG_20220818_181919_resized_20220819_0651415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3933056"/>
            <a:ext cx="381642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ds04.infourok.ru/uploads/ex/059c/0003880b-2b61641f/hello_html_m1be81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pc\Downloads\IMG_20220818_181834_resized_20220819_0651042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764704"/>
            <a:ext cx="42672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pc\Downloads\IMG_20220818_181825_resized_20220819_0651035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645024"/>
            <a:ext cx="4267200" cy="3133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259632" y="0"/>
            <a:ext cx="65180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«КНИЖНАЯ СТРАНА»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074" name="Picture 2" descr="C:\Users\pc\Downloads\026ee7ac-9a2f-4c92-bf11-b941bc65e9a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692696"/>
            <a:ext cx="352839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pc\Downloads\aebcb54a-48d5-4a8e-a311-d68909db7b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645024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ds04.infourok.ru/uploads/ex/059c/0003880b-2b61641f/hello_html_m1be81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8" name="AutoShape 2" descr="blob:https://web.telegram.org/aff46b47-6cd3-496f-99de-f015b27dad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blob:https://web.telegram.org/aff46b47-6cd3-496f-99de-f015b27dad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blob:https://web.telegram.org/aff46b47-6cd3-496f-99de-f015b27dad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3" name="Picture 7" descr="C:\Users\pc\Downloads\487df7b0-3423-41c9-96c5-0c6a884df2c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960000">
            <a:off x="1871294" y="532538"/>
            <a:ext cx="2499063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C:\Users\pc\Downloads\71b10490-4cea-4441-a43f-3becdb5183a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00000">
            <a:off x="5094285" y="593285"/>
            <a:ext cx="2500192" cy="3746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5" name="Picture 9" descr="C:\Users\pc\Downloads\aff46b47-6cd3-496f-99de-f015b27dad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429000"/>
            <a:ext cx="4392488" cy="3294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043608" y="0"/>
            <a:ext cx="65180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«КНИЖНАЯ СТРАНА»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2" name="Picture 4" descr="F:\Фото Вера\Муль -парад\IMG-7e019d7dcf2e319ee13a74ad4df003a9-V — 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3501008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ds04.infourok.ru/uploads/ex/059c/0003880b-2b61641f/hello_html_m1be81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80" name="Picture 8" descr="C:\Users\pc\Downloads\98cb7196-3188-4f58-886c-88b002c967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412776"/>
            <a:ext cx="2983893" cy="3969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1" name="Picture 9" descr="C:\Users\pc\Downloads\ed6a89b3-7c45-4e30-a136-29cf7f8b5a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7914" y="476672"/>
            <a:ext cx="2646294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3" name="Picture 11" descr="C:\Users\pc\Downloads\91d4e06d-605e-464e-a55e-66106811d3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700808"/>
            <a:ext cx="2916324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2" name="Picture 10" descr="C:\Users\pc\Downloads\8699e0ab-9769-4b92-9a8e-a7723ea1cb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3933056"/>
            <a:ext cx="3528392" cy="2776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043608" y="0"/>
            <a:ext cx="7548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«ЭКСПЕРИМЕНТОРИУМ»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ds04.infourok.ru/uploads/ex/059c/0003880b-2b61641f/hello_html_m1be81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35" name="Picture 7" descr="C:\Users\pc\Downloads\90411827-4979-49a9-9a57-23fd670739b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00000">
            <a:off x="5994694" y="532543"/>
            <a:ext cx="2629110" cy="3505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0" name="Picture 2" descr="C:\Users\pc\Downloads\1d2d8331-feeb-4592-baf8-fe1fdfb68dc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200000">
            <a:off x="582023" y="384776"/>
            <a:ext cx="2941595" cy="3922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1" name="Picture 3" descr="C:\Users\pc\Downloads\b69cb5a3-8897-4440-9e88-4217c478fa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2852936"/>
            <a:ext cx="2822358" cy="3763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27584" y="188640"/>
            <a:ext cx="76194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«ЭКСПЕРИМЕНТОРИУМ»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ds04.infourok.ru/uploads/ex/059c/0003880b-2b61641f/hello_html_m1be81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05" name="Picture 1" descr="G:\Работа\ВИДЕО, презентации\IMG_29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92696"/>
            <a:ext cx="355239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Picture 2" descr="G:\Работа\ВИДЕО, презентации\IMG_53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764704"/>
            <a:ext cx="3648405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7" name="Picture 3" descr="G:\Работа\ВИДЕО, презентации\IMG_54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077072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4" descr="G:\Работа\ВИДЕО, презентации\IMG_54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3861048"/>
            <a:ext cx="384042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1" name="Picture 7" descr="G:\Работа\ВИДЕО, презентации\IMG_54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2348880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899592" y="116632"/>
            <a:ext cx="72250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«УМНИКИ И УМНИЦЫ»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ds04.infourok.ru/uploads/ex/059c/0003880b-2b61641f/hello_html_m1be81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1" name="Picture 1" descr="G:\Работа\ВИДЕО, презентации\IMG_5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4664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2" name="Picture 2" descr="G:\Работа\ВИДЕО, презентации\IMG_54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04664"/>
            <a:ext cx="4188949" cy="3141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4" descr="G:\Работа\ВИДЕО, презентации\IMG_54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573016"/>
            <a:ext cx="4116941" cy="3087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5" name="Picture 5" descr="G:\Работа\ВИДЕО, презентации\IMG_54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789040"/>
            <a:ext cx="4248472" cy="2943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899592" y="0"/>
            <a:ext cx="72955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«УМНИКИ И УМНИЦЫ»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137</Words>
  <Application>Microsoft Office PowerPoint</Application>
  <PresentationFormat>Экран (4:3)</PresentationFormat>
  <Paragraphs>38</Paragraphs>
  <Slides>20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Admin</cp:lastModifiedBy>
  <cp:revision>52</cp:revision>
  <dcterms:created xsi:type="dcterms:W3CDTF">2022-08-17T06:40:42Z</dcterms:created>
  <dcterms:modified xsi:type="dcterms:W3CDTF">2022-10-07T15:14:25Z</dcterms:modified>
</cp:coreProperties>
</file>