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82" r:id="rId5"/>
    <p:sldId id="283" r:id="rId6"/>
    <p:sldId id="284" r:id="rId7"/>
    <p:sldId id="288" r:id="rId8"/>
    <p:sldId id="289" r:id="rId9"/>
    <p:sldId id="290" r:id="rId10"/>
    <p:sldId id="291" r:id="rId11"/>
    <p:sldId id="285" r:id="rId12"/>
    <p:sldId id="286" r:id="rId13"/>
    <p:sldId id="287" r:id="rId14"/>
    <p:sldId id="292" r:id="rId15"/>
    <p:sldId id="294" r:id="rId16"/>
    <p:sldId id="295" r:id="rId17"/>
    <p:sldId id="276" r:id="rId18"/>
    <p:sldId id="277" r:id="rId19"/>
    <p:sldId id="278" r:id="rId20"/>
    <p:sldId id="27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14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03083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20916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90341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1431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20084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79583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41200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7831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61036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06860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75783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49F31-16B7-4D4D-9F67-B4F37371CDE7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974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7.xml"/><Relationship Id="rId3" Type="http://schemas.openxmlformats.org/officeDocument/2006/relationships/image" Target="../media/image1.jpeg"/><Relationship Id="rId7" Type="http://schemas.openxmlformats.org/officeDocument/2006/relationships/slide" Target="slide3.xml"/><Relationship Id="rId12" Type="http://schemas.openxmlformats.org/officeDocument/2006/relationships/slide" Target="slide1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.png"/><Relationship Id="rId1" Type="http://schemas.openxmlformats.org/officeDocument/2006/relationships/video" Target="NULL" TargetMode="External"/><Relationship Id="rId6" Type="http://schemas.openxmlformats.org/officeDocument/2006/relationships/slide" Target="slide2.xml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microsoft.com/office/2007/relationships/media" Target="../media/media1.wav"/><Relationship Id="rId9" Type="http://schemas.openxmlformats.org/officeDocument/2006/relationships/slide" Target="slide14.xml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1.xml"/><Relationship Id="rId3" Type="http://schemas.openxmlformats.org/officeDocument/2006/relationships/slide" Target="slide10.xml"/><Relationship Id="rId7" Type="http://schemas.openxmlformats.org/officeDocument/2006/relationships/image" Target="../media/image23.png"/><Relationship Id="rId12" Type="http://schemas.openxmlformats.org/officeDocument/2006/relationships/image" Target="../media/image4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41.png"/><Relationship Id="rId10" Type="http://schemas.openxmlformats.org/officeDocument/2006/relationships/image" Target="../media/image26.png"/><Relationship Id="rId4" Type="http://schemas.openxmlformats.org/officeDocument/2006/relationships/image" Target="../media/image40.jpeg"/><Relationship Id="rId9" Type="http://schemas.openxmlformats.org/officeDocument/2006/relationships/image" Target="../media/image24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10.xml"/><Relationship Id="rId7" Type="http://schemas.openxmlformats.org/officeDocument/2006/relationships/image" Target="../media/image46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20.png"/><Relationship Id="rId5" Type="http://schemas.openxmlformats.org/officeDocument/2006/relationships/image" Target="../media/image44.png"/><Relationship Id="rId10" Type="http://schemas.openxmlformats.org/officeDocument/2006/relationships/slide" Target="slide1.xml"/><Relationship Id="rId4" Type="http://schemas.openxmlformats.org/officeDocument/2006/relationships/image" Target="../media/image43.jpe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" Target="slide11.xml"/><Relationship Id="rId7" Type="http://schemas.openxmlformats.org/officeDocument/2006/relationships/image" Target="../media/image49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0.png"/><Relationship Id="rId5" Type="http://schemas.openxmlformats.org/officeDocument/2006/relationships/image" Target="../media/image47.png"/><Relationship Id="rId10" Type="http://schemas.openxmlformats.org/officeDocument/2006/relationships/slide" Target="slide1.xml"/><Relationship Id="rId4" Type="http://schemas.openxmlformats.org/officeDocument/2006/relationships/image" Target="../media/image43.jpe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12.xml"/><Relationship Id="rId7" Type="http://schemas.openxmlformats.org/officeDocument/2006/relationships/image" Target="../media/image5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20.png"/><Relationship Id="rId5" Type="http://schemas.openxmlformats.org/officeDocument/2006/relationships/image" Target="../media/image51.png"/><Relationship Id="rId10" Type="http://schemas.openxmlformats.org/officeDocument/2006/relationships/slide" Target="slide1.xml"/><Relationship Id="rId4" Type="http://schemas.openxmlformats.org/officeDocument/2006/relationships/image" Target="../media/image43.jpe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" Target="slide13.xml"/><Relationship Id="rId7" Type="http://schemas.openxmlformats.org/officeDocument/2006/relationships/image" Target="../media/image6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20.png"/><Relationship Id="rId5" Type="http://schemas.openxmlformats.org/officeDocument/2006/relationships/image" Target="../media/image52.png"/><Relationship Id="rId10" Type="http://schemas.openxmlformats.org/officeDocument/2006/relationships/slide" Target="slide1.xml"/><Relationship Id="rId4" Type="http://schemas.openxmlformats.org/officeDocument/2006/relationships/image" Target="../media/image54.jpe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" Target="slide14.xml"/><Relationship Id="rId7" Type="http://schemas.openxmlformats.org/officeDocument/2006/relationships/image" Target="../media/image20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8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54.jpe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" Target="slide15.xml"/><Relationship Id="rId7" Type="http://schemas.openxmlformats.org/officeDocument/2006/relationships/image" Target="../media/image20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48.png"/><Relationship Id="rId5" Type="http://schemas.openxmlformats.org/officeDocument/2006/relationships/image" Target="../media/image41.png"/><Relationship Id="rId10" Type="http://schemas.openxmlformats.org/officeDocument/2006/relationships/image" Target="../media/image49.png"/><Relationship Id="rId4" Type="http://schemas.openxmlformats.org/officeDocument/2006/relationships/image" Target="../media/image54.jpe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3" Type="http://schemas.microsoft.com/office/2007/relationships/media" Target="../media/media10.wav"/><Relationship Id="rId18" Type="http://schemas.openxmlformats.org/officeDocument/2006/relationships/image" Target="../media/image60.jpeg"/><Relationship Id="rId26" Type="http://schemas.openxmlformats.org/officeDocument/2006/relationships/image" Target="../media/image63.gif"/><Relationship Id="rId3" Type="http://schemas.microsoft.com/office/2007/relationships/media" Target="../media/media4.wav"/><Relationship Id="rId21" Type="http://schemas.openxmlformats.org/officeDocument/2006/relationships/slide" Target="slide18.xml"/><Relationship Id="rId7" Type="http://schemas.microsoft.com/office/2007/relationships/media" Target="../media/media7.wav"/><Relationship Id="rId17" Type="http://schemas.openxmlformats.org/officeDocument/2006/relationships/image" Target="../media/image59.jpeg"/><Relationship Id="rId25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8.jpeg"/><Relationship Id="rId20" Type="http://schemas.openxmlformats.org/officeDocument/2006/relationships/image" Target="../media/image62.jpeg"/><Relationship Id="rId1" Type="http://schemas.openxmlformats.org/officeDocument/2006/relationships/video" Target="NULL" TargetMode="External"/><Relationship Id="rId6" Type="http://schemas.microsoft.com/office/2007/relationships/media" Target="../media/media6.wav"/><Relationship Id="rId11" Type="http://schemas.microsoft.com/office/2007/relationships/media" Target="../media/media9.wav"/><Relationship Id="rId24" Type="http://schemas.openxmlformats.org/officeDocument/2006/relationships/slide" Target="slide1.xml"/><Relationship Id="rId5" Type="http://schemas.microsoft.com/office/2007/relationships/media" Target="../media/media5.wav"/><Relationship Id="rId15" Type="http://schemas.openxmlformats.org/officeDocument/2006/relationships/image" Target="../media/image57.jpeg"/><Relationship Id="rId23" Type="http://schemas.microsoft.com/office/2007/relationships/media" Target="../media/media11.mp3"/><Relationship Id="rId19" Type="http://schemas.openxmlformats.org/officeDocument/2006/relationships/image" Target="../media/image61.jpeg"/><Relationship Id="rId4" Type="http://schemas.openxmlformats.org/officeDocument/2006/relationships/image" Target="../media/image2.png"/><Relationship Id="rId9" Type="http://schemas.microsoft.com/office/2007/relationships/media" Target="../media/media8.wav"/><Relationship Id="rId14" Type="http://schemas.openxmlformats.org/officeDocument/2006/relationships/image" Target="../media/image56.jpeg"/><Relationship Id="rId22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2.png"/><Relationship Id="rId18" Type="http://schemas.microsoft.com/office/2007/relationships/media" Target="../media/media16.wav"/><Relationship Id="rId3" Type="http://schemas.openxmlformats.org/officeDocument/2006/relationships/slide" Target="slide19.xml"/><Relationship Id="rId21" Type="http://schemas.microsoft.com/office/2007/relationships/media" Target="../media/media11.mp3"/><Relationship Id="rId7" Type="http://schemas.openxmlformats.org/officeDocument/2006/relationships/image" Target="../media/image66.jpeg"/><Relationship Id="rId12" Type="http://schemas.microsoft.com/office/2007/relationships/media" Target="../media/media12.mp3"/><Relationship Id="rId17" Type="http://schemas.microsoft.com/office/2007/relationships/media" Target="../media/media15.wav"/><Relationship Id="rId2" Type="http://schemas.openxmlformats.org/officeDocument/2006/relationships/slideLayout" Target="../slideLayouts/slideLayout7.xml"/><Relationship Id="rId16" Type="http://schemas.microsoft.com/office/2007/relationships/media" Target="../media/media14.wav"/><Relationship Id="rId20" Type="http://schemas.microsoft.com/office/2007/relationships/media" Target="../media/media18.wav"/><Relationship Id="rId1" Type="http://schemas.openxmlformats.org/officeDocument/2006/relationships/video" Target="NULL" TargetMode="External"/><Relationship Id="rId6" Type="http://schemas.openxmlformats.org/officeDocument/2006/relationships/image" Target="../media/image65.jpeg"/><Relationship Id="rId11" Type="http://schemas.openxmlformats.org/officeDocument/2006/relationships/slide" Target="slide17.xml"/><Relationship Id="rId24" Type="http://schemas.openxmlformats.org/officeDocument/2006/relationships/image" Target="../media/image63.gif"/><Relationship Id="rId5" Type="http://schemas.openxmlformats.org/officeDocument/2006/relationships/image" Target="../media/image64.jpeg"/><Relationship Id="rId15" Type="http://schemas.microsoft.com/office/2007/relationships/media" Target="../media/media5.wav"/><Relationship Id="rId23" Type="http://schemas.openxmlformats.org/officeDocument/2006/relationships/image" Target="../media/image20.png"/><Relationship Id="rId10" Type="http://schemas.openxmlformats.org/officeDocument/2006/relationships/image" Target="../media/image69.jpeg"/><Relationship Id="rId19" Type="http://schemas.microsoft.com/office/2007/relationships/media" Target="../media/media17.wav"/><Relationship Id="rId4" Type="http://schemas.openxmlformats.org/officeDocument/2006/relationships/image" Target="../media/image56.jpeg"/><Relationship Id="rId9" Type="http://schemas.openxmlformats.org/officeDocument/2006/relationships/image" Target="../media/image68.jpeg"/><Relationship Id="rId14" Type="http://schemas.microsoft.com/office/2007/relationships/media" Target="../media/media13.wav"/><Relationship Id="rId22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2.png"/><Relationship Id="rId18" Type="http://schemas.microsoft.com/office/2007/relationships/media" Target="../media/media22.wav"/><Relationship Id="rId3" Type="http://schemas.openxmlformats.org/officeDocument/2006/relationships/image" Target="../media/image56.jpeg"/><Relationship Id="rId21" Type="http://schemas.openxmlformats.org/officeDocument/2006/relationships/slide" Target="slide1.xml"/><Relationship Id="rId7" Type="http://schemas.openxmlformats.org/officeDocument/2006/relationships/image" Target="../media/image73.jpeg"/><Relationship Id="rId12" Type="http://schemas.microsoft.com/office/2007/relationships/media" Target="../media/media11.mp3"/><Relationship Id="rId17" Type="http://schemas.microsoft.com/office/2007/relationships/media" Target="../media/media21.wav"/><Relationship Id="rId2" Type="http://schemas.openxmlformats.org/officeDocument/2006/relationships/slideLayout" Target="../slideLayouts/slideLayout7.xml"/><Relationship Id="rId16" Type="http://schemas.microsoft.com/office/2007/relationships/media" Target="../media/media20.wav"/><Relationship Id="rId20" Type="http://schemas.microsoft.com/office/2007/relationships/media" Target="../media/media24.wav"/><Relationship Id="rId1" Type="http://schemas.openxmlformats.org/officeDocument/2006/relationships/video" Target="NULL" TargetMode="External"/><Relationship Id="rId6" Type="http://schemas.openxmlformats.org/officeDocument/2006/relationships/image" Target="../media/image72.jpeg"/><Relationship Id="rId11" Type="http://schemas.openxmlformats.org/officeDocument/2006/relationships/slide" Target="slide18.xml"/><Relationship Id="rId5" Type="http://schemas.openxmlformats.org/officeDocument/2006/relationships/image" Target="../media/image71.jpeg"/><Relationship Id="rId15" Type="http://schemas.microsoft.com/office/2007/relationships/media" Target="../media/media19.wav"/><Relationship Id="rId23" Type="http://schemas.openxmlformats.org/officeDocument/2006/relationships/image" Target="../media/image63.gif"/><Relationship Id="rId10" Type="http://schemas.openxmlformats.org/officeDocument/2006/relationships/slide" Target="slide20.xml"/><Relationship Id="rId19" Type="http://schemas.microsoft.com/office/2007/relationships/media" Target="../media/media23.wav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microsoft.com/office/2007/relationships/media" Target="../media/media5.wav"/><Relationship Id="rId2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" Target="slide1.xml"/><Relationship Id="rId7" Type="http://schemas.openxmlformats.org/officeDocument/2006/relationships/image" Target="../media/image10.gif"/><Relationship Id="rId12" Type="http://schemas.microsoft.com/office/2007/relationships/media" Target="../media/media3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11" Type="http://schemas.openxmlformats.org/officeDocument/2006/relationships/slide" Target="slide3.xml"/><Relationship Id="rId5" Type="http://schemas.microsoft.com/office/2007/relationships/media" Target="../media/media2.wav"/><Relationship Id="rId10" Type="http://schemas.openxmlformats.org/officeDocument/2006/relationships/image" Target="../media/image13.gif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76.jpeg"/><Relationship Id="rId7" Type="http://schemas.openxmlformats.org/officeDocument/2006/relationships/image" Target="../media/image77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26.wav"/><Relationship Id="rId11" Type="http://schemas.openxmlformats.org/officeDocument/2006/relationships/image" Target="../media/image79.png"/><Relationship Id="rId5" Type="http://schemas.openxmlformats.org/officeDocument/2006/relationships/image" Target="../media/image2.png"/><Relationship Id="rId10" Type="http://schemas.openxmlformats.org/officeDocument/2006/relationships/slide" Target="slide19.xml"/><Relationship Id="rId4" Type="http://schemas.microsoft.com/office/2007/relationships/media" Target="../media/media25.wav"/><Relationship Id="rId9" Type="http://schemas.openxmlformats.org/officeDocument/2006/relationships/image" Target="../media/image7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12" Type="http://schemas.openxmlformats.org/officeDocument/2006/relationships/image" Target="../media/image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1.xml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3.xml"/><Relationship Id="rId7" Type="http://schemas.openxmlformats.org/officeDocument/2006/relationships/image" Target="../media/image24.png"/><Relationship Id="rId12" Type="http://schemas.openxmlformats.org/officeDocument/2006/relationships/image" Target="../media/image20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slide" Target="slide1.xml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4.xml"/><Relationship Id="rId7" Type="http://schemas.openxmlformats.org/officeDocument/2006/relationships/image" Target="../media/image31.png"/><Relationship Id="rId12" Type="http://schemas.openxmlformats.org/officeDocument/2006/relationships/image" Target="../media/image20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slide" Target="slide1.xml"/><Relationship Id="rId5" Type="http://schemas.openxmlformats.org/officeDocument/2006/relationships/image" Target="../media/image29.png"/><Relationship Id="rId10" Type="http://schemas.openxmlformats.org/officeDocument/2006/relationships/image" Target="../media/image8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5.xml"/><Relationship Id="rId7" Type="http://schemas.openxmlformats.org/officeDocument/2006/relationships/image" Target="../media/image37.png"/><Relationship Id="rId12" Type="http://schemas.openxmlformats.org/officeDocument/2006/relationships/image" Target="../media/image20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slide" Target="slide1.xml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jpe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.xml"/><Relationship Id="rId3" Type="http://schemas.openxmlformats.org/officeDocument/2006/relationships/slide" Target="slide6.xml"/><Relationship Id="rId7" Type="http://schemas.openxmlformats.org/officeDocument/2006/relationships/image" Target="../media/image19.png"/><Relationship Id="rId12" Type="http://schemas.openxmlformats.org/officeDocument/2006/relationships/image" Target="../media/image42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.png"/><Relationship Id="rId5" Type="http://schemas.openxmlformats.org/officeDocument/2006/relationships/image" Target="../media/image16.png"/><Relationship Id="rId10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.xml"/><Relationship Id="rId3" Type="http://schemas.openxmlformats.org/officeDocument/2006/relationships/slide" Target="slide7.xml"/><Relationship Id="rId7" Type="http://schemas.openxmlformats.org/officeDocument/2006/relationships/image" Target="../media/image29.png"/><Relationship Id="rId12" Type="http://schemas.openxmlformats.org/officeDocument/2006/relationships/image" Target="../media/image4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3.png"/><Relationship Id="rId5" Type="http://schemas.openxmlformats.org/officeDocument/2006/relationships/image" Target="../media/image41.png"/><Relationship Id="rId10" Type="http://schemas.openxmlformats.org/officeDocument/2006/relationships/image" Target="../media/image31.png"/><Relationship Id="rId4" Type="http://schemas.openxmlformats.org/officeDocument/2006/relationships/image" Target="../media/image40.jpeg"/><Relationship Id="rId9" Type="http://schemas.openxmlformats.org/officeDocument/2006/relationships/image" Target="../media/image32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1.xml"/><Relationship Id="rId3" Type="http://schemas.openxmlformats.org/officeDocument/2006/relationships/slide" Target="slide8.xml"/><Relationship Id="rId7" Type="http://schemas.openxmlformats.org/officeDocument/2006/relationships/image" Target="../media/image35.png"/><Relationship Id="rId12" Type="http://schemas.openxmlformats.org/officeDocument/2006/relationships/image" Target="../media/image42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41.png"/><Relationship Id="rId10" Type="http://schemas.openxmlformats.org/officeDocument/2006/relationships/image" Target="../media/image7.png"/><Relationship Id="rId4" Type="http://schemas.openxmlformats.org/officeDocument/2006/relationships/image" Target="../media/image40.jpeg"/><Relationship Id="rId9" Type="http://schemas.openxmlformats.org/officeDocument/2006/relationships/image" Target="../media/image37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олос-0015 название презентации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671294" y="5257800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96384" y="312338"/>
            <a:ext cx="7281424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prstMaterial="flat"/>
          </a:bodyPr>
          <a:lstStyle/>
          <a:p>
            <a:pPr algn="ctr"/>
            <a:r>
              <a:rPr lang="ru-RU" sz="4000" b="1" kern="10" dirty="0" smtClean="0">
                <a:ln w="95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Arial" panose="020B0604020202020204" pitchFamily="34" charset="0"/>
              </a:rPr>
              <a:t>Интерактивные игры для детей дошкольного возраста</a:t>
            </a:r>
          </a:p>
        </p:txBody>
      </p:sp>
      <p:sp>
        <p:nvSpPr>
          <p:cNvPr id="22" name="Стрелка вправо 21">
            <a:hlinkClick r:id="rId6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>
            <a:hlinkClick r:id="rId7" action="ppaction://hlinksldjump"/>
          </p:cNvPr>
          <p:cNvSpPr/>
          <p:nvPr/>
        </p:nvSpPr>
        <p:spPr>
          <a:xfrm>
            <a:off x="826297" y="1875645"/>
            <a:ext cx="5400000" cy="720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 smtClean="0"/>
              <a:t>Найди тень</a:t>
            </a:r>
            <a:endParaRPr lang="ru-RU" sz="2800" dirty="0"/>
          </a:p>
        </p:txBody>
      </p:sp>
      <p:sp>
        <p:nvSpPr>
          <p:cNvPr id="24" name="Скругленный прямоугольник 23">
            <a:hlinkClick r:id="rId8" action="ppaction://hlinksldjump"/>
          </p:cNvPr>
          <p:cNvSpPr/>
          <p:nvPr/>
        </p:nvSpPr>
        <p:spPr>
          <a:xfrm>
            <a:off x="809504" y="2835377"/>
            <a:ext cx="5400000" cy="720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 smtClean="0"/>
              <a:t>Кто пропал?</a:t>
            </a:r>
            <a:endParaRPr lang="ru-RU" sz="2800" dirty="0"/>
          </a:p>
        </p:txBody>
      </p:sp>
      <p:sp>
        <p:nvSpPr>
          <p:cNvPr id="25" name="Скругленный прямоугольник 24">
            <a:hlinkClick r:id="rId9" action="ppaction://hlinksldjump"/>
          </p:cNvPr>
          <p:cNvSpPr/>
          <p:nvPr/>
        </p:nvSpPr>
        <p:spPr>
          <a:xfrm>
            <a:off x="849704" y="4701573"/>
            <a:ext cx="5400000" cy="720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 smtClean="0"/>
              <a:t>Найди пару</a:t>
            </a:r>
            <a:endParaRPr lang="ru-RU" sz="2800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877" y="3458420"/>
            <a:ext cx="3232446" cy="2762664"/>
          </a:xfrm>
          <a:prstGeom prst="rect">
            <a:avLst/>
          </a:prstGeom>
        </p:spPr>
      </p:pic>
      <p:sp>
        <p:nvSpPr>
          <p:cNvPr id="27" name="Овал 26">
            <a:hlinkClick r:id="rId8" action="ppaction://hlinksldjump"/>
          </p:cNvPr>
          <p:cNvSpPr/>
          <p:nvPr/>
        </p:nvSpPr>
        <p:spPr>
          <a:xfrm>
            <a:off x="8860654" y="1765444"/>
            <a:ext cx="1348788" cy="136542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hlinkClick r:id="rId9" action="ppaction://hlinksldjump"/>
          </p:cNvPr>
          <p:cNvSpPr/>
          <p:nvPr/>
        </p:nvSpPr>
        <p:spPr>
          <a:xfrm>
            <a:off x="6497413" y="3733244"/>
            <a:ext cx="1348788" cy="136542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10604275" y="1868968"/>
            <a:ext cx="1348788" cy="136542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краб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86053" y="1825937"/>
            <a:ext cx="1375671" cy="1405191"/>
          </a:xfrm>
          <a:prstGeom prst="rect">
            <a:avLst/>
          </a:prstGeom>
        </p:spPr>
      </p:pic>
      <p:sp>
        <p:nvSpPr>
          <p:cNvPr id="18" name="Скругленный прямоугольник 17">
            <a:hlinkClick r:id="rId12" action="ppaction://hlinksldjump"/>
          </p:cNvPr>
          <p:cNvSpPr/>
          <p:nvPr/>
        </p:nvSpPr>
        <p:spPr>
          <a:xfrm>
            <a:off x="826297" y="3776995"/>
            <a:ext cx="5400000" cy="720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/>
              <a:t>Собери картинку</a:t>
            </a:r>
          </a:p>
        </p:txBody>
      </p:sp>
      <p:sp>
        <p:nvSpPr>
          <p:cNvPr id="20" name="Скругленный прямоугольник 19">
            <a:hlinkClick r:id="rId13" action="ppaction://hlinksldjump"/>
          </p:cNvPr>
          <p:cNvSpPr/>
          <p:nvPr/>
        </p:nvSpPr>
        <p:spPr>
          <a:xfrm>
            <a:off x="809504" y="5614097"/>
            <a:ext cx="5400000" cy="720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 smtClean="0"/>
              <a:t>Чья голова, чей хвост?</a:t>
            </a:r>
            <a:endParaRPr lang="ru-RU" sz="2800" dirty="0"/>
          </a:p>
        </p:txBody>
      </p:sp>
      <p:sp>
        <p:nvSpPr>
          <p:cNvPr id="31" name="Овал 30">
            <a:hlinkClick r:id="rId13" action="ppaction://hlinksldjump"/>
          </p:cNvPr>
          <p:cNvSpPr/>
          <p:nvPr/>
        </p:nvSpPr>
        <p:spPr>
          <a:xfrm>
            <a:off x="7295524" y="2344529"/>
            <a:ext cx="1348788" cy="136542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hlinkClick r:id="rId13" action="ppaction://hlinksldjump"/>
          </p:cNvPr>
          <p:cNvSpPr/>
          <p:nvPr/>
        </p:nvSpPr>
        <p:spPr>
          <a:xfrm>
            <a:off x="6585275" y="5303603"/>
            <a:ext cx="1348788" cy="136542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878" y="5302798"/>
            <a:ext cx="994933" cy="1284538"/>
          </a:xfrm>
          <a:prstGeom prst="rect">
            <a:avLst/>
          </a:prstGeom>
        </p:spPr>
      </p:pic>
      <p:pic>
        <p:nvPicPr>
          <p:cNvPr id="42" name="заяц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650" y="2416430"/>
            <a:ext cx="1657583" cy="1214346"/>
          </a:xfrm>
          <a:prstGeom prst="rect">
            <a:avLst/>
          </a:prstGeom>
        </p:spPr>
      </p:pic>
      <p:pic>
        <p:nvPicPr>
          <p:cNvPr id="33" name="пчела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703" y="1963331"/>
            <a:ext cx="884104" cy="884104"/>
          </a:xfrm>
          <a:prstGeom prst="rect">
            <a:avLst/>
          </a:prstGeom>
        </p:spPr>
      </p:pic>
      <p:pic>
        <p:nvPicPr>
          <p:cNvPr id="34" name="грузовик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978" y="3912988"/>
            <a:ext cx="1158042" cy="9237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17905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20230" y="37596"/>
            <a:ext cx="3863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Кто пропал?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371070" y="409502"/>
            <a:ext cx="6409126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Посмотри внимательно на картинки и запомни их. Кто-то из этих картинок пропадет. Найди кто?  </a:t>
            </a:r>
          </a:p>
          <a:p>
            <a:pPr lvl="0" fontAlgn="b"/>
            <a:r>
              <a:rPr lang="ru-RU" dirty="0" smtClean="0"/>
              <a:t>Что бы проверить правильно ли назвал пропавшую картинку, щелкни по ее окошку правой кнопкой мышки.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25" y="1676650"/>
            <a:ext cx="7209605" cy="5181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клетк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12" y="4131470"/>
            <a:ext cx="2373912" cy="2511816"/>
          </a:xfrm>
          <a:prstGeom prst="rect">
            <a:avLst/>
          </a:prstGeom>
        </p:spPr>
      </p:pic>
      <p:pic>
        <p:nvPicPr>
          <p:cNvPr id="2" name="ос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969" y="1967399"/>
            <a:ext cx="2134510" cy="2003290"/>
          </a:xfrm>
          <a:prstGeom prst="rect">
            <a:avLst/>
          </a:prstGeom>
        </p:spPr>
      </p:pic>
      <p:pic>
        <p:nvPicPr>
          <p:cNvPr id="3" name="радуг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938" y="2067203"/>
            <a:ext cx="1869004" cy="1611210"/>
          </a:xfrm>
          <a:prstGeom prst="rect">
            <a:avLst/>
          </a:prstGeom>
        </p:spPr>
      </p:pic>
      <p:pic>
        <p:nvPicPr>
          <p:cNvPr id="5" name="цветы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021" y="4300345"/>
            <a:ext cx="2397735" cy="2174066"/>
          </a:xfrm>
          <a:prstGeom prst="rect">
            <a:avLst/>
          </a:prstGeom>
        </p:spPr>
      </p:pic>
      <p:pic>
        <p:nvPicPr>
          <p:cNvPr id="6" name="змей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19" y="2067203"/>
            <a:ext cx="2035171" cy="1944902"/>
          </a:xfrm>
          <a:prstGeom prst="rect">
            <a:avLst/>
          </a:prstGeom>
        </p:spPr>
      </p:pic>
      <p:pic>
        <p:nvPicPr>
          <p:cNvPr id="7" name="гусиница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458" y="4686413"/>
            <a:ext cx="1893758" cy="1724935"/>
          </a:xfrm>
          <a:prstGeom prst="rect">
            <a:avLst/>
          </a:prstGeom>
        </p:spPr>
      </p:pic>
      <p:pic>
        <p:nvPicPr>
          <p:cNvPr id="8" name="гриб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459" y="4686413"/>
            <a:ext cx="1545605" cy="1633243"/>
          </a:xfrm>
          <a:prstGeom prst="rect">
            <a:avLst/>
          </a:prstGeom>
        </p:spPr>
      </p:pic>
      <p:pic>
        <p:nvPicPr>
          <p:cNvPr id="21" name="галка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64" y="4593026"/>
            <a:ext cx="1540207" cy="1540207"/>
          </a:xfrm>
          <a:prstGeom prst="rect">
            <a:avLst/>
          </a:prstGeom>
        </p:spPr>
      </p:pic>
      <p:pic>
        <p:nvPicPr>
          <p:cNvPr id="22" name="Рисунок 2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58488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26839" y="147731"/>
            <a:ext cx="47357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Собери картинку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4257675"/>
          </a:xfrm>
          <a:prstGeom prst="rect">
            <a:avLst/>
          </a:prstGeom>
        </p:spPr>
      </p:pic>
      <p:pic>
        <p:nvPicPr>
          <p:cNvPr id="3" name="К автобус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746" y="136278"/>
            <a:ext cx="2627870" cy="1839509"/>
          </a:xfrm>
          <a:prstGeom prst="rect">
            <a:avLst/>
          </a:prstGeom>
        </p:spPr>
      </p:pic>
      <p:pic>
        <p:nvPicPr>
          <p:cNvPr id="4" name="К кран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594" y="37596"/>
            <a:ext cx="2642276" cy="1849593"/>
          </a:xfrm>
          <a:prstGeom prst="rect">
            <a:avLst/>
          </a:prstGeom>
        </p:spPr>
      </p:pic>
      <p:pic>
        <p:nvPicPr>
          <p:cNvPr id="5" name="К такси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112" y="2487827"/>
            <a:ext cx="2339749" cy="1525550"/>
          </a:xfrm>
          <a:prstGeom prst="rect">
            <a:avLst/>
          </a:prstGeom>
        </p:spPr>
      </p:pic>
      <p:pic>
        <p:nvPicPr>
          <p:cNvPr id="7" name="К грузовик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60" y="2248412"/>
            <a:ext cx="2212663" cy="1764965"/>
          </a:xfrm>
          <a:prstGeom prst="rect">
            <a:avLst/>
          </a:prstGeom>
        </p:spPr>
      </p:pic>
      <p:pic>
        <p:nvPicPr>
          <p:cNvPr id="11" name="автобус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653" y="4274981"/>
            <a:ext cx="2627870" cy="1839509"/>
          </a:xfrm>
          <a:prstGeom prst="rect">
            <a:avLst/>
          </a:prstGeom>
        </p:spPr>
      </p:pic>
      <p:pic>
        <p:nvPicPr>
          <p:cNvPr id="12" name="кран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82" y="4232938"/>
            <a:ext cx="2642276" cy="1849593"/>
          </a:xfrm>
          <a:prstGeom prst="rect">
            <a:avLst/>
          </a:prstGeom>
        </p:spPr>
      </p:pic>
      <p:pic>
        <p:nvPicPr>
          <p:cNvPr id="13" name="такси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731" y="4419696"/>
            <a:ext cx="2339749" cy="1525550"/>
          </a:xfrm>
          <a:prstGeom prst="rect">
            <a:avLst/>
          </a:prstGeom>
        </p:spPr>
      </p:pic>
      <p:pic>
        <p:nvPicPr>
          <p:cNvPr id="14" name="грузовик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746" y="4366929"/>
            <a:ext cx="2212663" cy="1764965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70199" y="1138410"/>
            <a:ext cx="5000367" cy="1349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Запомни на каких местах стояли картинки, и расставь их правильно, щелкнув по ним мышкой компьютера.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8" y="190822"/>
            <a:ext cx="1540207" cy="15402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8" y="2360790"/>
            <a:ext cx="1540207" cy="1540207"/>
          </a:xfrm>
          <a:prstGeom prst="rect">
            <a:avLst/>
          </a:prstGeom>
        </p:spPr>
      </p:pic>
      <p:pic>
        <p:nvPicPr>
          <p:cNvPr id="19" name="галка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204" y="147931"/>
            <a:ext cx="1540207" cy="1540207"/>
          </a:xfrm>
          <a:prstGeom prst="rect">
            <a:avLst/>
          </a:prstGeom>
        </p:spPr>
      </p:pic>
      <p:pic>
        <p:nvPicPr>
          <p:cNvPr id="20" name="галк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259" y="2293003"/>
            <a:ext cx="1540207" cy="1540207"/>
          </a:xfrm>
          <a:prstGeom prst="rect">
            <a:avLst/>
          </a:prstGeom>
        </p:spPr>
      </p:pic>
      <p:pic>
        <p:nvPicPr>
          <p:cNvPr id="21" name="Рисунок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72097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5.55556E-6 L -2.08333E-7 5.55556E-6 C 0.00286 -0.00485 0.00586 -0.00948 0.00885 -0.01411 C 0.01393 -0.02129 0.01067 -0.01481 0.01666 -0.02198 C 0.01875 -0.0243 0.02044 -0.02731 0.02226 -0.02985 C 0.02721 -0.03657 0.025 -0.03194 0.03125 -0.03981 C 0.04257 -0.05393 0.03072 -0.04235 0.04362 -0.05393 C 0.04635 -0.05879 0.04804 -0.06272 0.05143 -0.06573 C 0.05403 -0.06805 0.05664 -0.0699 0.05924 -0.07175 C 0.06041 -0.07245 0.06158 -0.07291 0.06263 -0.07383 C 0.06718 -0.07777 0.07057 -0.08286 0.075 -0.08772 C 0.07643 -0.08911 0.07812 -0.09004 0.07942 -0.09166 C 0.08072 -0.09328 0.08138 -0.09629 0.08281 -0.09768 C 0.08489 -0.09976 0.08724 -0.10022 0.08945 -0.10161 C 0.09205 -0.10485 0.09479 -0.10809 0.09739 -0.11157 C 0.09921 -0.11411 0.10091 -0.11712 0.10299 -0.11944 C 0.10507 -0.12198 0.10742 -0.1236 0.10963 -0.12546 C 0.12109 -0.14583 0.10442 -0.11782 0.12539 -0.14328 C 0.12799 -0.14652 0.12955 -0.15184 0.13203 -0.15532 C 0.1358 -0.16041 0.15065 -0.17893 0.15781 -0.18726 C 0.16184 -0.19189 0.16562 -0.19768 0.17005 -0.20115 C 0.17461 -0.20439 0.17929 -0.20694 0.18359 -0.2111 C 0.19349 -0.22083 0.20273 -0.23309 0.21263 -0.24282 C 0.21601 -0.24629 0.21927 -0.25022 0.22278 -0.25277 C 0.22526 -0.25485 0.22799 -0.25555 0.23059 -0.25694 C 0.23242 -0.25948 0.23424 -0.26249 0.23619 -0.26481 C 0.23867 -0.26782 0.24166 -0.26944 0.24401 -0.27268 C 0.24622 -0.27615 0.24791 -0.28055 0.24961 -0.28471 C 0.25117 -0.28842 0.25208 -0.29351 0.25403 -0.29652 C 0.25638 -0.29999 0.25846 -0.30346 0.2608 -0.30647 C 0.27343 -0.32291 0.25833 -0.2993 0.27421 -0.32245 C 0.27591 -0.32499 0.27695 -0.32823 0.27877 -0.33055 C 0.28072 -0.33309 0.28333 -0.33425 0.28541 -0.33633 C 0.28697 -0.33819 0.28828 -0.34073 0.28997 -0.34235 C 0.29205 -0.34467 0.29453 -0.34606 0.29661 -0.34837 C 0.30664 -0.35879 0.29961 -0.35462 0.30781 -0.35833 C 0.30963 -0.36041 0.31158 -0.36226 0.31341 -0.36434 C 0.31458 -0.3655 0.31562 -0.36712 0.31679 -0.36828 C 0.31822 -0.36967 0.31979 -0.37083 0.32122 -0.37221 C 0.33242 -0.39698 0.31836 -0.36944 0.33242 -0.3861 C 0.33737 -0.39189 0.34062 -0.40138 0.34583 -0.40601 C 0.34882 -0.40879 0.35208 -0.41087 0.35481 -0.41411 C 0.35807 -0.41758 0.3608 -0.42221 0.3638 -0.42592 C 0.36809 -0.43147 0.38125 -0.44629 0.38398 -0.44791 L 0.39062 -0.45184 C 0.39218 -0.45393 0.39375 -0.45578 0.39518 -0.45786 C 0.39635 -0.45971 0.39726 -0.46203 0.39856 -0.46388 C 0.40429 -0.47175 0.40755 -0.47221 0.41197 -0.48379 C 0.41276 -0.48564 0.41341 -0.48772 0.41419 -0.48958 C 0.41523 -0.49235 0.41653 -0.4949 0.41757 -0.49768 C 0.42161 -0.50925 0.41744 -0.50277 0.42317 -0.50948 C 0.42356 -0.51157 0.42356 -0.51388 0.42421 -0.5155 C 0.43033 -0.52916 0.42578 -0.5037 0.43216 -0.53147 C 0.43281 -0.53471 0.43307 -0.53865 0.43437 -0.54143 C 0.43541 -0.54397 0.43724 -0.54536 0.4388 -0.54745 C 0.44166 -0.55092 0.44401 -0.553 0.44661 -0.5574 C 0.44934 -0.5618 0.45117 -0.56828 0.45455 -0.57129 C 0.4595 -0.57569 0.45937 -0.57546 0.46458 -0.58124 C 0.46679 -0.58379 0.46862 -0.58796 0.47135 -0.58911 C 0.47799 -0.59212 0.47421 -0.5912 0.48255 -0.5912 " pathEditMode="relative" ptsTypes="AAAA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62 0.00925 L 0.01862 0.00949 C 0.02226 0.00787 0.02604 0.00671 0.02969 0.00509 C 0.03203 0.00416 0.03424 0.00231 0.03646 0.00115 C 0.03906 -0.00024 0.04167 -0.00139 0.04427 -0.00278 C 0.05534 -0.00903 0.06601 -0.01621 0.07682 -0.02477 C 0.08008 -0.02732 0.08346 -0.02987 0.08685 -0.03264 C 0.08984 -0.03519 0.09271 -0.03843 0.09583 -0.04051 C 0.10208 -0.04514 0.10833 -0.04931 0.11484 -0.05255 C 0.11745 -0.05394 0.12005 -0.05487 0.12266 -0.05649 C 0.12539 -0.05811 0.12773 -0.06088 0.13047 -0.0625 C 0.13268 -0.06366 0.13503 -0.06366 0.13724 -0.06436 C 0.15586 -0.072 0.13516 -0.06551 0.15169 -0.07037 C 0.15768 -0.075 0.16315 -0.08264 0.16966 -0.08426 C 0.17539 -0.08588 0.18099 -0.08681 0.18646 -0.09028 C 0.19062 -0.09306 0.1944 -0.09792 0.19883 -0.10024 C 0.20169 -0.10186 0.20482 -0.10116 0.20768 -0.10232 C 0.21081 -0.10325 0.21367 -0.10463 0.21667 -0.10625 C 0.22005 -0.10811 0.22331 -0.11065 0.22669 -0.11227 C 0.23047 -0.11389 0.23424 -0.11436 0.23789 -0.11621 C 0.25755 -0.12593 0.23698 -0.11968 0.25469 -0.12408 C 0.26614 -0.1419 0.25924 -0.13588 0.26927 -0.14005 C 0.27383 -0.1419 0.27825 -0.14399 0.28268 -0.14607 L 0.28724 -0.14792 C 0.28906 -0.15 0.29075 -0.15255 0.29284 -0.15394 C 0.29635 -0.15649 0.30026 -0.15811 0.30404 -0.15996 C 0.31094 -0.16343 0.31224 -0.16366 0.31849 -0.16598 C 0.32487 -0.17061 0.33086 -0.17755 0.3375 -0.17987 C 0.34453 -0.18241 0.34401 -0.18195 0.35208 -0.18588 C 0.35469 -0.18704 0.35742 -0.18797 0.35989 -0.18982 C 0.3638 -0.1926 0.36719 -0.19746 0.37109 -0.19977 C 0.37226 -0.20047 0.37344 -0.2007 0.37448 -0.20162 C 0.3776 -0.20463 0.38021 -0.20926 0.38346 -0.21158 C 0.3875 -0.21459 0.38984 -0.21598 0.39349 -0.21968 C 0.39466 -0.22084 0.3957 -0.22246 0.39687 -0.22362 C 0.39792 -0.22454 0.39922 -0.22477 0.40026 -0.2257 C 0.40325 -0.22801 0.40638 -0.23033 0.40924 -0.23357 C 0.41029 -0.23496 0.41133 -0.23658 0.4125 -0.2375 C 0.41393 -0.23866 0.41549 -0.23889 0.41706 -0.23959 C 0.42344 -0.24723 0.41732 -0.24051 0.4237 -0.24537 C 0.42526 -0.24653 0.42669 -0.24838 0.42825 -0.24954 C 0.42969 -0.25047 0.43125 -0.25047 0.43268 -0.25139 C 0.44323 -0.25857 0.42969 -0.25348 0.44505 -0.25741 C 0.44726 -0.2588 0.44935 -0.26065 0.45169 -0.26135 C 0.4625 -0.26459 0.45625 -0.26297 0.4707 -0.26528 C 0.47187 -0.26598 0.47305 -0.26644 0.47409 -0.26737 C 0.47526 -0.26852 0.47617 -0.27061 0.47747 -0.2713 C 0.48073 -0.27338 0.48424 -0.27385 0.4875 -0.27524 C 0.49792 -0.27987 0.47956 -0.27431 0.4987 -0.2794 C 0.50026 -0.28056 0.50182 -0.28172 0.50325 -0.28334 C 0.50443 -0.2845 0.50534 -0.28635 0.50664 -0.28727 C 0.50833 -0.28843 0.51224 -0.28912 0.51224 -0.28889 " pathEditMode="relative" rAng="0" ptsTypes="AAA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4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0.00578 L 0.02604 0.00602 C 0.03307 -0.0007 0.03737 -0.00394 0.04388 -0.01227 C 0.05521 -0.02685 0.03607 -0.00834 0.05391 -0.02408 C 0.05547 -0.02685 0.0569 -0.02963 0.05846 -0.03218 C 0.0625 -0.03843 0.06667 -0.04398 0.0707 -0.05 L 0.07748 -0.05996 C 0.08008 -0.06389 0.08294 -0.0676 0.08529 -0.07199 C 0.08685 -0.07454 0.08815 -0.07755 0.08984 -0.07986 C 0.11589 -0.11852 0.0957 -0.08449 0.11784 -0.12361 C 0.11888 -0.1257 0.12018 -0.12755 0.12123 -0.12963 C 0.12526 -0.13889 0.1293 -0.14838 0.13346 -0.15741 C 0.13529 -0.16158 0.1375 -0.16505 0.13906 -0.16945 C 0.14089 -0.17477 0.14258 -0.18033 0.14466 -0.18542 C 0.14896 -0.1956 0.1543 -0.2044 0.15807 -0.21528 C 0.16107 -0.22385 0.16302 -0.23403 0.16706 -0.24121 C 0.16862 -0.24375 0.17031 -0.24607 0.17162 -0.24908 C 0.1737 -0.25417 0.17513 -0.25996 0.17721 -0.26505 C 0.17891 -0.26922 0.18112 -0.27269 0.18268 -0.27685 C 0.18412 -0.28056 0.18464 -0.28519 0.18607 -0.28889 C 0.18737 -0.2919 0.18932 -0.29375 0.19063 -0.29699 C 0.2069 -0.3382 0.17878 -0.27639 0.19961 -0.3206 C 0.20195 -0.33148 0.20221 -0.33357 0.20625 -0.34468 C 0.20755 -0.34815 0.20951 -0.35093 0.21068 -0.35463 C 0.21224 -0.3588 0.21276 -0.36412 0.21406 -0.36852 C 0.21537 -0.37269 0.21719 -0.37639 0.21862 -0.38033 C 0.22734 -0.4051 0.21524 -0.37222 0.22643 -0.40625 C 0.22734 -0.40926 0.22878 -0.41135 0.22982 -0.41435 C 0.23112 -0.41806 0.23164 -0.42246 0.2332 -0.42616 C 0.2362 -0.4338 0.23998 -0.44051 0.24323 -0.44815 C 0.2444 -0.4507 0.24557 -0.45324 0.24662 -0.45602 C 0.24831 -0.46111 0.24935 -0.4669 0.25104 -0.47199 C 0.25781 -0.4926 0.25143 -0.46945 0.25664 -0.48588 C 0.25781 -0.48982 0.25873 -0.49398 0.26003 -0.49792 C 0.26211 -0.50394 0.26393 -0.51065 0.2668 -0.51574 C 0.26992 -0.52153 0.27188 -0.52431 0.27461 -0.53172 C 0.27552 -0.53403 0.27591 -0.53704 0.27682 -0.53959 C 0.27813 -0.54329 0.28125 -0.54931 0.28242 -0.55347 C 0.28294 -0.55533 0.2832 -0.55764 0.28359 -0.55949 C 0.28099 -0.59931 0.28125 -0.58334 0.28125 -0.60718 " pathEditMode="relative" rAng="0" ptsTypes="AAAAAAAAAAAAAAAAAAAAAAAAAAAAAAAAAAAAAA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-3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1.04167E-6 3.7037E-6 C -0.00299 -0.00533 -0.00586 -0.01112 -0.00898 -0.01598 C -0.01068 -0.01852 -0.01276 -0.01991 -0.01458 -0.022 C -0.01693 -0.02454 -0.01914 -0.02732 -0.02135 -0.02987 C -0.0263 -0.03612 -0.02669 -0.03797 -0.03255 -0.04399 C -0.03542 -0.04676 -0.03854 -0.04908 -0.04154 -0.05186 C -0.04375 -0.05579 -0.04583 -0.06019 -0.04818 -0.06389 C -0.05495 -0.07362 -0.05443 -0.07014 -0.06159 -0.07778 C -0.07331 -0.09028 -0.05638 -0.07709 -0.07513 -0.08959 C -0.07656 -0.09167 -0.07799 -0.09399 -0.07956 -0.09561 C -0.08138 -0.09723 -0.08346 -0.09769 -0.08515 -0.09954 C -0.09961 -0.11667 -0.07604 -0.09838 -0.09857 -0.11343 C -0.10117 -0.1176 -0.10364 -0.122 -0.10651 -0.12547 C -0.10807 -0.12732 -0.11029 -0.12778 -0.11211 -0.1294 C -0.11445 -0.13172 -0.1164 -0.13496 -0.11875 -0.13727 C -0.12982 -0.14885 -0.12161 -0.13982 -0.1289 -0.14537 C -0.13841 -0.15255 -0.12812 -0.14561 -0.13776 -0.15533 C -0.1388 -0.15625 -0.13997 -0.15672 -0.14114 -0.15718 C -0.14271 -0.15926 -0.14427 -0.16112 -0.14557 -0.1632 C -0.14687 -0.16505 -0.14765 -0.16783 -0.14896 -0.16922 C -0.15065 -0.17107 -0.15286 -0.1713 -0.15456 -0.17315 C -0.1582 -0.17732 -0.16107 -0.18334 -0.16471 -0.18704 C -0.16836 -0.19098 -0.17239 -0.19445 -0.17591 -0.19908 C -0.19271 -0.2213 -0.16966 -0.19028 -0.18372 -0.21088 C -0.18698 -0.21575 -0.19049 -0.22014 -0.19375 -0.225 C -0.19609 -0.22825 -0.19831 -0.23149 -0.20052 -0.23496 C -0.20169 -0.23681 -0.2026 -0.23889 -0.2039 -0.24075 C -0.20534 -0.24306 -0.20716 -0.24422 -0.20833 -0.24676 C -0.21015 -0.25047 -0.21133 -0.25487 -0.21276 -0.2588 C -0.21614 -0.26737 -0.21432 -0.26274 -0.21849 -0.27269 C -0.21979 -0.2801 -0.22018 -0.2838 -0.22409 -0.29051 C -0.22552 -0.29329 -0.22786 -0.29422 -0.22969 -0.29653 C -0.23164 -0.29885 -0.2332 -0.30209 -0.23515 -0.3044 C -0.23763 -0.30741 -0.24167 -0.31088 -0.24414 -0.31436 C -0.24505 -0.31551 -0.2457 -0.31713 -0.24635 -0.31829 " pathEditMode="relative" ptsTypes="AAAAAAAAAAAAAAAAAAAAAAAAAAAAAAAAAAAA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97499" y="175074"/>
            <a:ext cx="47357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Собери картинку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4257675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70199" y="1138410"/>
            <a:ext cx="5000367" cy="1349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Запомни на каких местах стояли картинки, и расставь их правильно, щелкнув по ним мышкой компьютера.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25" y="2298069"/>
            <a:ext cx="2514286" cy="1742857"/>
          </a:xfrm>
          <a:prstGeom prst="rect">
            <a:avLst/>
          </a:prstGeom>
        </p:spPr>
      </p:pic>
      <p:pic>
        <p:nvPicPr>
          <p:cNvPr id="10" name="К конь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536" y="108356"/>
            <a:ext cx="2742857" cy="1819048"/>
          </a:xfrm>
          <a:prstGeom prst="rect">
            <a:avLst/>
          </a:prstGeom>
        </p:spPr>
      </p:pic>
      <p:pic>
        <p:nvPicPr>
          <p:cNvPr id="15" name="К овц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034" y="108356"/>
            <a:ext cx="2257143" cy="1704762"/>
          </a:xfrm>
          <a:prstGeom prst="rect">
            <a:avLst/>
          </a:prstGeom>
        </p:spPr>
      </p:pic>
      <p:pic>
        <p:nvPicPr>
          <p:cNvPr id="21" name="К медведь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551" y="2267274"/>
            <a:ext cx="2602850" cy="1763221"/>
          </a:xfrm>
          <a:prstGeom prst="rect">
            <a:avLst/>
          </a:prstGeom>
        </p:spPr>
      </p:pic>
      <p:pic>
        <p:nvPicPr>
          <p:cNvPr id="23" name="конь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49" y="4453456"/>
            <a:ext cx="2742857" cy="1819048"/>
          </a:xfrm>
          <a:prstGeom prst="rect">
            <a:avLst/>
          </a:prstGeom>
        </p:spPr>
      </p:pic>
      <p:pic>
        <p:nvPicPr>
          <p:cNvPr id="24" name="овц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95" y="4599658"/>
            <a:ext cx="2257143" cy="1704762"/>
          </a:xfrm>
          <a:prstGeom prst="rect">
            <a:avLst/>
          </a:prstGeom>
        </p:spPr>
      </p:pic>
      <p:pic>
        <p:nvPicPr>
          <p:cNvPr id="25" name="медведь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22" y="4541199"/>
            <a:ext cx="2602850" cy="1763221"/>
          </a:xfrm>
          <a:prstGeom prst="rect">
            <a:avLst/>
          </a:prstGeom>
        </p:spPr>
      </p:pic>
      <p:pic>
        <p:nvPicPr>
          <p:cNvPr id="26" name="коров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060" y="4551382"/>
            <a:ext cx="2514286" cy="174285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8" y="190822"/>
            <a:ext cx="1540207" cy="154020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8" y="2360790"/>
            <a:ext cx="1540207" cy="1540207"/>
          </a:xfrm>
          <a:prstGeom prst="rect">
            <a:avLst/>
          </a:prstGeom>
        </p:spPr>
      </p:pic>
      <p:pic>
        <p:nvPicPr>
          <p:cNvPr id="30" name="галка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204" y="147931"/>
            <a:ext cx="1540207" cy="1540207"/>
          </a:xfrm>
          <a:prstGeom prst="rect">
            <a:avLst/>
          </a:prstGeom>
        </p:spPr>
      </p:pic>
      <p:pic>
        <p:nvPicPr>
          <p:cNvPr id="31" name="галк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259" y="2293003"/>
            <a:ext cx="1540207" cy="1540207"/>
          </a:xfrm>
          <a:prstGeom prst="rect">
            <a:avLst/>
          </a:prstGeom>
        </p:spPr>
      </p:pic>
      <p:pic>
        <p:nvPicPr>
          <p:cNvPr id="19" name="Рисунок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47798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3773 L 0.00026 0.03796 C 0.00352 0.03356 0.0069 0.0294 0.01029 0.02569 C 0.01276 0.02291 0.01562 0.0206 0.0181 0.01782 C 0.0224 0.01273 0.02617 0.00648 0.03047 0.00185 C 0.03516 -0.00347 0.04023 -0.00718 0.04492 -0.01204 C 0.05026 -0.01783 0.05508 -0.025 0.06068 -0.0301 C 0.06523 -0.03426 0.0707 -0.03542 0.07526 -0.04005 C 0.08008 -0.04491 0.08385 -0.05278 0.08867 -0.05787 C 0.09844 -0.06806 0.10924 -0.075 0.11888 -0.08588 C 0.12292 -0.09051 0.12695 -0.09537 0.13125 -0.09977 C 0.13411 -0.10278 0.13724 -0.10463 0.1401 -0.10764 C 0.14362 -0.11135 0.14674 -0.11597 0.15026 -0.11968 C 0.15885 -0.12871 0.16055 -0.12685 0.16927 -0.1375 C 0.18359 -0.15486 0.17721 -0.15023 0.18945 -0.16945 C 0.19258 -0.17431 0.19609 -0.17871 0.19948 -0.18334 C 0.21263 -0.2213 0.20299 -0.19792 0.21745 -0.225 C 0.22044 -0.23102 0.22305 -0.23773 0.2263 -0.24306 C 0.22982 -0.24838 0.23424 -0.25139 0.2375 -0.25695 C 0.24023 -0.26158 0.24141 -0.26852 0.24427 -0.27292 C 0.24792 -0.27847 0.2526 -0.28195 0.25664 -0.28681 C 0.2638 -0.2956 0.26523 -0.30185 0.27344 -0.31273 C 0.27539 -0.31528 0.27812 -0.31597 0.28008 -0.31852 C 0.28307 -0.32269 0.28516 -0.32824 0.28789 -0.33264 C 0.29075 -0.33681 0.30221 -0.35047 0.30469 -0.35648 C 0.3095 -0.3676 0.31146 -0.38241 0.31706 -0.39236 C 0.3276 -0.41088 0.32786 -0.41019 0.33828 -0.43797 C 0.34206 -0.44792 0.34297 -0.45116 0.34727 -0.45996 C 0.34831 -0.46204 0.34961 -0.46389 0.35065 -0.46597 C 0.3526 -0.46968 0.3543 -0.47408 0.35625 -0.47778 C 0.35872 -0.48264 0.36198 -0.48635 0.36406 -0.49167 C 0.3694 -0.50602 0.36667 -0.50023 0.37187 -0.50972 C 0.37266 -0.51366 0.37318 -0.51783 0.37409 -0.52153 C 0.37487 -0.52454 0.37904 -0.5338 0.37969 -0.53565 C 0.3806 -0.5382 0.38112 -0.54097 0.38203 -0.54352 C 0.38333 -0.54769 0.3849 -0.55139 0.38646 -0.55556 C 0.38685 -0.5581 0.38685 -0.56111 0.38763 -0.56343 C 0.38841 -0.56597 0.38997 -0.56713 0.39089 -0.56945 C 0.3987 -0.58611 0.38672 -0.56389 0.39648 -0.58125 C 0.39844 -0.5919 0.39635 -0.58334 0.40104 -0.59329 C 0.40625 -0.60463 0.4 -0.59352 0.40547 -0.60718 C 0.40638 -0.60949 0.40781 -0.61111 0.40885 -0.6132 C 0.40977 -0.61505 0.41055 -0.6169 0.41107 -0.61922 C 0.41328 -0.62685 0.41081 -0.62408 0.41445 -0.63102 C 0.41693 -0.63588 0.42018 -0.63959 0.42227 -0.64514 C 0.42513 -0.65255 0.42357 -0.64931 0.42682 -0.65486 " pathEditMode="relative" rAng="0" ptsTypes="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3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3.125E-6 4.44444E-6 C 0.00847 -0.00741 0.01745 -0.01343 0.02566 -0.02199 C 0.03021 -0.02662 0.03451 -0.03194 0.03907 -0.03588 C 0.04375 -0.04005 0.04883 -0.04282 0.05365 -0.04583 C 0.05808 -0.04884 0.0629 -0.05 0.06706 -0.05394 C 0.07266 -0.0588 0.07735 -0.0662 0.08282 -0.07176 C 0.08894 -0.07824 0.09558 -0.08356 0.10183 -0.08958 C 0.12943 -0.11667 0.10079 -0.09282 0.14545 -0.1294 C 0.14987 -0.1331 0.15417 -0.13704 0.15886 -0.13935 L 0.17461 -0.14745 C 0.17865 -0.15208 0.18269 -0.15694 0.18685 -0.16134 C 0.19167 -0.1662 0.19675 -0.17014 0.20144 -0.17523 C 0.20977 -0.18426 0.21745 -0.19514 0.22605 -0.20324 L 0.25183 -0.22708 C 0.25599 -0.23079 0.26016 -0.23449 0.26407 -0.23889 C 0.26823 -0.24352 0.27227 -0.24861 0.27644 -0.25278 C 0.28008 -0.25648 0.28399 -0.25926 0.28764 -0.26273 C 0.29024 -0.26528 0.29284 -0.26829 0.29545 -0.27083 C 0.30599 -0.28079 0.30287 -0.27569 0.31224 -0.28866 C 0.32149 -0.30139 0.33165 -0.31667 0.33907 -0.33241 C 0.34675 -0.34884 0.34271 -0.34074 0.35144 -0.35648 C 0.35404 -0.36574 0.35547 -0.37616 0.35925 -0.38426 L 0.37605 -0.42014 C 0.37787 -0.42407 0.38008 -0.42755 0.38165 -0.43194 C 0.38347 -0.43727 0.38516 -0.44282 0.38724 -0.44792 C 0.39206 -0.45972 0.38959 -0.44769 0.39402 -0.46181 C 0.39883 -0.47755 0.39284 -0.46736 0.40066 -0.47778 C 0.40977 -0.50185 0.40456 -0.49074 0.41641 -0.51157 L 0.41641 -0.51157 C 0.41745 -0.51435 0.41836 -0.51713 0.41967 -0.51968 C 0.42071 -0.5213 0.42214 -0.52199 0.42305 -0.52361 C 0.42618 -0.5287 0.42904 -0.53426 0.43204 -0.53958 C 0.43321 -0.54144 0.43438 -0.54329 0.43542 -0.54537 C 0.43685 -0.54884 0.43829 -0.55231 0.43985 -0.55532 C 0.44128 -0.5581 0.4431 -0.56042 0.44441 -0.56343 C 0.44532 -0.56574 0.44558 -0.56898 0.44662 -0.5713 C 0.44922 -0.57778 0.44961 -0.57708 0.45326 -0.5794 C 0.46498 -0.6 0.44909 -0.57269 0.46003 -0.58935 C 0.46797 -0.60139 0.46081 -0.59398 0.46902 -0.60116 C 0.47045 -0.60509 0.4724 -0.6088 0.47344 -0.61319 C 0.47474 -0.61875 0.47644 -0.62477 0.47683 -0.63102 C 0.47696 -0.63356 0.47683 -0.63634 0.47683 -0.63889 " pathEditMode="relative" ptsTypes="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1343 L 0.00039 0.01366 C -0.01771 -0.03796 0.00638 0.03171 -0.00977 -0.01852 C -0.01107 -0.02268 -0.01289 -0.02639 -0.0142 -0.03055 C -0.0155 -0.03426 -0.01615 -0.03866 -0.01758 -0.04236 C -0.01993 -0.04861 -0.02279 -0.0544 -0.02539 -0.06042 C -0.02657 -0.06875 -0.0267 -0.07222 -0.02982 -0.08009 C -0.03112 -0.08333 -0.03282 -0.08542 -0.03438 -0.08819 C -0.03698 -0.09745 -0.03881 -0.10764 -0.04219 -0.11597 C -0.04597 -0.12523 -0.04883 -0.13588 -0.05339 -0.14398 C -0.05482 -0.14653 -0.05664 -0.14884 -0.05782 -0.15185 C -0.05925 -0.15555 -0.05977 -0.15995 -0.0612 -0.16366 C -0.07188 -0.19213 -0.0625 -0.16435 -0.07019 -0.18171 C -0.07175 -0.18542 -0.07292 -0.19005 -0.07461 -0.19352 C -0.07774 -0.2 -0.08229 -0.20417 -0.08464 -0.21157 C -0.08581 -0.21481 -0.08672 -0.21829 -0.08802 -0.22153 C -0.08894 -0.22361 -0.09037 -0.22523 -0.09141 -0.22731 C -0.09336 -0.23125 -0.09519 -0.23518 -0.09701 -0.23935 C -0.11081 -0.27106 -0.08568 -0.2162 -0.10261 -0.25139 C -0.10378 -0.25393 -0.10469 -0.25671 -0.10599 -0.25926 C -0.10912 -0.26551 -0.11354 -0.26991 -0.11602 -0.27708 C -0.11719 -0.28055 -0.11836 -0.2838 -0.1194 -0.28704 C -0.12058 -0.29097 -0.1211 -0.2956 -0.12279 -0.29907 C -0.12461 -0.30301 -0.12709 -0.30579 -0.12943 -0.30903 C -0.13099 -0.31111 -0.13763 -0.31829 -0.13841 -0.31898 C -0.13985 -0.32014 -0.14141 -0.32014 -0.14284 -0.32083 C -0.15365 -0.32731 -0.14297 -0.32338 -0.15521 -0.32685 C -0.16758 -0.33796 -0.15196 -0.32477 -0.16407 -0.33287 C -0.17136 -0.33773 -0.16576 -0.3368 -0.17188 -0.3368 " pathEditMode="relative" rAng="0" ptsTypes="AAAAAAAAAAAAAAAAAAAAAAAAAAA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20" y="-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4.81481E-6 C 0.00742 -0.00857 0.01315 -0.01621 0.02122 -0.02199 C 0.02448 -0.02431 0.02799 -0.0257 0.03125 -0.02801 C 0.0362 -0.03149 0.04089 -0.03635 0.04583 -0.03982 C 0.05026 -0.04306 0.05495 -0.04468 0.05924 -0.04792 C 0.06471 -0.05186 0.06966 -0.05741 0.075 -0.06181 C 0.0819 -0.0676 0.08919 -0.07223 0.09622 -0.07778 C 0.09961 -0.08033 0.10299 -0.08287 0.10625 -0.08565 C 0.11979 -0.09769 0.1082 -0.09098 0.12305 -0.09769 C 0.14023 -0.11598 0.11589 -0.09028 0.13542 -0.10949 C 0.14635 -0.12037 0.13034 -0.10556 0.14219 -0.11945 C 0.1431 -0.12061 0.1444 -0.12084 0.14544 -0.12153 C 0.14701 -0.12362 0.14857 -0.12524 0.15 -0.12755 C 0.15117 -0.1294 0.15208 -0.13172 0.15326 -0.13357 C 0.15807 -0.14005 0.16081 -0.1419 0.16563 -0.14746 C 0.17018 -0.15255 0.17565 -0.15579 0.17904 -0.16343 C 0.1806 -0.16667 0.18164 -0.17084 0.18359 -0.17338 C 0.18542 -0.1757 0.18802 -0.1757 0.19023 -0.17732 C 0.19258 -0.17894 0.19479 -0.18102 0.19701 -0.18334 C 0.19974 -0.18635 0.20208 -0.19005 0.20482 -0.19329 C 0.20625 -0.19468 0.20781 -0.19584 0.20924 -0.19723 C 0.21901 -0.20672 0.21094 -0.19908 0.2194 -0.20903 C 0.22122 -0.21135 0.22318 -0.21274 0.225 -0.21505 C 0.22773 -0.21875 0.23073 -0.22662 0.23281 -0.23102 C 0.23529 -0.23612 0.24023 -0.24352 0.24284 -0.24699 C 0.24505 -0.24977 0.2474 -0.25209 0.24961 -0.25487 C 0.2599 -0.26852 0.25221 -0.26204 0.26198 -0.26875 C 0.26263 -0.27084 0.26315 -0.27315 0.26419 -0.27477 C 0.26549 -0.27709 0.26745 -0.27824 0.26862 -0.28079 C 0.2694 -0.28241 0.26914 -0.28496 0.26979 -0.28681 C 0.2707 -0.28959 0.27227 -0.2919 0.27318 -0.29468 C 0.2776 -0.3088 0.27253 -0.30139 0.27878 -0.30857 C 0.28229 -0.31806 0.28047 -0.31227 0.2832 -0.32662 L 0.28438 -0.33241 " pathEditMode="relative" ptsTypes="AAAAAAAAAAAAAAAAAAAAAAAAAAAAAAAAA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103646" y="147931"/>
            <a:ext cx="47357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Собери картинку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4257675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70199" y="1138410"/>
            <a:ext cx="5000367" cy="1349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Запомни на каких местах стояли картинки, и расставь их правильно, щелкнув по ним мышкой компьютера.</a:t>
            </a:r>
            <a:endParaRPr lang="ru-RU" dirty="0"/>
          </a:p>
        </p:txBody>
      </p:sp>
      <p:pic>
        <p:nvPicPr>
          <p:cNvPr id="3" name="К лис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064" y="259625"/>
            <a:ext cx="2778094" cy="1757570"/>
          </a:xfrm>
          <a:prstGeom prst="rect">
            <a:avLst/>
          </a:prstGeom>
        </p:spPr>
      </p:pic>
      <p:pic>
        <p:nvPicPr>
          <p:cNvPr id="4" name="К кот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327" y="163714"/>
            <a:ext cx="2433157" cy="1594424"/>
          </a:xfrm>
          <a:prstGeom prst="rect">
            <a:avLst/>
          </a:prstGeom>
        </p:spPr>
      </p:pic>
      <p:pic>
        <p:nvPicPr>
          <p:cNvPr id="5" name="К белк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82" y="2248047"/>
            <a:ext cx="2640502" cy="1730295"/>
          </a:xfrm>
          <a:prstGeom prst="rect">
            <a:avLst/>
          </a:prstGeom>
        </p:spPr>
      </p:pic>
      <p:pic>
        <p:nvPicPr>
          <p:cNvPr id="7" name="К заяц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064" y="2364997"/>
            <a:ext cx="2268736" cy="1662077"/>
          </a:xfrm>
          <a:prstGeom prst="rect">
            <a:avLst/>
          </a:prstGeom>
        </p:spPr>
      </p:pic>
      <p:pic>
        <p:nvPicPr>
          <p:cNvPr id="32" name="лис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917" y="4517300"/>
            <a:ext cx="2778094" cy="1757570"/>
          </a:xfrm>
          <a:prstGeom prst="rect">
            <a:avLst/>
          </a:prstGeom>
        </p:spPr>
      </p:pic>
      <p:pic>
        <p:nvPicPr>
          <p:cNvPr id="33" name="котик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82" y="4501034"/>
            <a:ext cx="2433157" cy="1594424"/>
          </a:xfrm>
          <a:prstGeom prst="rect">
            <a:avLst/>
          </a:prstGeom>
        </p:spPr>
      </p:pic>
      <p:pic>
        <p:nvPicPr>
          <p:cNvPr id="34" name="заяц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06" y="4501317"/>
            <a:ext cx="2268736" cy="1662077"/>
          </a:xfrm>
          <a:prstGeom prst="rect">
            <a:avLst/>
          </a:prstGeom>
        </p:spPr>
      </p:pic>
      <p:pic>
        <p:nvPicPr>
          <p:cNvPr id="35" name="белк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29" y="4433099"/>
            <a:ext cx="2640502" cy="173029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8" y="190822"/>
            <a:ext cx="1540207" cy="1540207"/>
          </a:xfrm>
          <a:prstGeom prst="rect">
            <a:avLst/>
          </a:prstGeom>
        </p:spPr>
      </p:pic>
      <p:pic>
        <p:nvPicPr>
          <p:cNvPr id="37" name="галка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204" y="147931"/>
            <a:ext cx="1540207" cy="1540207"/>
          </a:xfrm>
          <a:prstGeom prst="rect">
            <a:avLst/>
          </a:prstGeom>
        </p:spPr>
      </p:pic>
      <p:pic>
        <p:nvPicPr>
          <p:cNvPr id="38" name="галк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259" y="2293003"/>
            <a:ext cx="1540207" cy="154020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8" y="2360790"/>
            <a:ext cx="1540207" cy="1540207"/>
          </a:xfrm>
          <a:prstGeom prst="rect">
            <a:avLst/>
          </a:prstGeom>
        </p:spPr>
      </p:pic>
      <p:pic>
        <p:nvPicPr>
          <p:cNvPr id="19" name="Рисунок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44200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8.67362E-19 L -6.25E-7 -8.67362E-19 C 0.00781 -0.01064 0.0095 -0.01458 0.01901 -0.02014 C 0.02265 -0.02199 0.02643 -0.02268 0.03021 -0.02407 C 0.03346 -0.02523 0.03698 -0.02639 0.04023 -0.02801 C 0.04479 -0.03032 0.04909 -0.03356 0.05364 -0.03588 C 0.06198 -0.04051 0.06692 -0.0412 0.07604 -0.04398 C 0.07942 -0.04652 0.08255 -0.05 0.08606 -0.05185 C 0.09192 -0.05509 0.10221 -0.05671 0.10846 -0.05787 C 0.11106 -0.06041 0.11354 -0.06365 0.1164 -0.06574 C 0.12317 -0.07106 0.12929 -0.07291 0.13646 -0.07569 C 0.13867 -0.07777 0.14088 -0.07986 0.14323 -0.08171 C 0.14648 -0.08449 0.15 -0.0868 0.15325 -0.08981 C 0.15742 -0.09351 0.16132 -0.09814 0.16562 -0.10162 C 0.16888 -0.10416 0.17239 -0.10532 0.17565 -0.10764 C 0.17903 -0.10995 0.18229 -0.11319 0.18567 -0.11551 C 0.1901 -0.11851 0.20039 -0.12361 0.20481 -0.12754 C 0.20989 -0.13217 0.21093 -0.13657 0.21601 -0.13958 C 0.21771 -0.14051 0.21966 -0.14074 0.22161 -0.14143 C 0.22252 -0.14213 0.23541 -0.15115 0.23945 -0.15532 C 0.24179 -0.15787 0.24414 -0.16041 0.24622 -0.16342 C 0.24778 -0.16574 0.24896 -0.16921 0.25065 -0.17129 C 0.25273 -0.17384 0.25534 -0.17476 0.25742 -0.17731 C 0.26718 -0.18889 0.26067 -0.18564 0.27083 -0.19514 C 0.27409 -0.19838 0.2776 -0.20046 0.28086 -0.20324 C 0.2832 -0.20509 0.28528 -0.2074 0.28763 -0.20926 C 0.28945 -0.21064 0.2914 -0.21157 0.29323 -0.21319 C 0.29661 -0.2162 0.29987 -0.22014 0.30325 -0.22314 C 0.30599 -0.22546 0.3108 -0.22639 0.31328 -0.22708 C 0.31445 -0.22847 0.31549 -0.23009 0.31666 -0.23101 C 0.32018 -0.23379 0.32513 -0.23657 0.32903 -0.23912 C 0.33242 -0.24305 0.33554 -0.24745 0.33906 -0.25092 C 0.34049 -0.25231 0.34205 -0.25208 0.34362 -0.25301 C 0.34804 -0.25555 0.35247 -0.25833 0.35703 -0.26088 C 0.35885 -0.26203 0.3608 -0.26203 0.36263 -0.26296 C 0.36484 -0.26389 0.36705 -0.26574 0.36927 -0.26689 C 0.37513 -0.27014 0.37656 -0.2706 0.38164 -0.27291 C 0.38854 -0.28101 0.38086 -0.27314 0.39062 -0.27893 C 0.40442 -0.28703 0.38463 -0.27916 0.40065 -0.28472 C 0.40807 -0.29814 0.40013 -0.28564 0.40742 -0.29282 C 0.40976 -0.29514 0.41185 -0.29814 0.41406 -0.30069 C 0.4151 -0.30185 0.4164 -0.30185 0.41744 -0.30277 C 0.41901 -0.30393 0.42031 -0.30625 0.42187 -0.30671 C 0.42448 -0.3074 0.42708 -0.30671 0.42981 -0.30671 " pathEditMode="relative" ptsTypes="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9 0.02385 L -0.01549 0.02408 C -0.01588 0.01574 -0.01653 0.00787 -0.01653 -0.00023 C -0.01653 -0.00717 -0.01419 -0.0199 -0.01328 -0.02592 C -0.0125 -0.03865 -0.01172 -0.05115 -0.01106 -0.06389 C -0.01054 -0.07106 -0.01028 -0.07847 -0.00989 -0.08564 C -0.00651 -0.14467 -0.00937 -0.12384 -0.00429 -0.15532 C -0.0039 -0.16134 -0.00377 -0.16736 -0.00312 -0.17338 C -0.00221 -0.18194 -0.00091 -0.19051 0.00013 -0.19907 C 0.00235 -0.21597 -2.70833E-6 -0.20231 0.00352 -0.22106 C 0.00391 -0.22893 0.00378 -0.23703 0.00469 -0.2449 C 0.00534 -0.25046 0.00703 -0.25555 0.00808 -0.26088 C 0.00847 -0.26342 0.00873 -0.2662 0.00912 -0.26875 C 0.0099 -0.27939 0.01055 -0.29004 0.01133 -0.30069 C 0.01172 -0.30532 0.01185 -0.30995 0.0125 -0.31458 C 0.01328 -0.32014 0.01498 -0.325 0.01589 -0.33055 C 0.01641 -0.33379 0.01641 -0.33726 0.01693 -0.34051 C 0.01797 -0.34652 0.01953 -0.35231 0.02032 -0.35833 C 0.0211 -0.36365 0.02188 -0.36898 0.02253 -0.3743 C 0.02305 -0.37754 0.02305 -0.38101 0.0237 -0.38426 C 0.02461 -0.38842 0.02617 -0.39213 0.02709 -0.39606 C 0.02761 -0.39861 0.02787 -0.40139 0.02813 -0.40416 C 0.02904 -0.41342 0.02982 -0.42268 0.03047 -0.43194 C 0.03177 -0.45277 0.03112 -0.45833 0.03373 -0.47986 C 0.0349 -0.48912 0.03828 -0.50764 0.03828 -0.5074 C 0.04037 -0.53819 0.03776 -0.50833 0.04271 -0.54351 C 0.04323 -0.54745 0.04336 -0.55139 0.04388 -0.55532 C 0.04453 -0.56064 0.04532 -0.56597 0.0461 -0.57129 C 0.04492 -0.63078 0.05261 -0.61551 0.04271 -0.63287 " pathEditMode="relative" rAng="0" ptsTypes="AAAAAAAAAAAAAAAAAAAAAAAAAAA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-3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02 0.0037 L 0.01602 0.00416 C 0.01745 -0.01019 0.01876 -0.02408 0.02045 -0.03797 C 0.0211 -0.04329 0.02162 -0.04885 0.02266 -0.05394 C 0.0254 -0.06667 0.03165 -0.09167 0.03165 -0.09144 C 0.03373 -0.11482 0.03568 -0.13311 0.03607 -0.15926 C 0.04011 -0.38889 0.02969 -0.28936 0.03946 -0.37616 C 0.04297 -0.447 0.03972 -0.40209 0.04284 -0.43195 C 0.04323 -0.43588 0.04297 -0.44028 0.04389 -0.44375 C 0.04493 -0.44723 0.04688 -0.44908 0.04844 -0.45186 C 0.04883 -0.46436 0.04883 -0.47709 0.04948 -0.48959 C 0.04961 -0.49167 0.0504 -0.49352 0.05066 -0.49561 C 0.05508 -0.52709 0.04792 -0.48334 0.05404 -0.51551 C 0.05443 -0.51806 0.05456 -0.52084 0.05508 -0.52338 C 0.0556 -0.5257 0.05665 -0.52732 0.0573 -0.5294 C 0.05821 -0.53195 0.05899 -0.5345 0.05964 -0.53727 C 0.06068 -0.5426 0.06042 -0.54653 0.06185 -0.55139 C 0.06237 -0.55348 0.06342 -0.5551 0.06407 -0.55718 C 0.06836 -0.57037 0.06472 -0.55996 0.06745 -0.5713 C 0.0681 -0.57385 0.06902 -0.57639 0.06967 -0.57917 C 0.07097 -0.58496 0.07188 -0.59121 0.07305 -0.597 C 0.07422 -0.60325 0.07474 -0.60579 0.07527 -0.61297 C 0.0754 -0.61575 0.07527 -0.61829 0.07527 -0.62084 " pathEditMode="relative" rAng="0" ptsTypes="AAAAAAAAAAAAAAAAAAAAAAA">
                                      <p:cBhvr>
                                        <p:cTn id="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" y="-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3473 L -0.00469 0.03496 C -0.00143 0.03334 0.00208 0.03264 0.00534 0.03056 C 0.00768 0.02917 0.00963 0.02616 0.01198 0.02477 C 0.01562 0.02223 0.01953 0.02107 0.02317 0.01875 C 0.04101 0.00672 0.01653 0.01806 0.03997 0.0088 C 0.04192 0.00672 0.04362 0.00394 0.04557 0.00278 C 0.04817 0.00139 0.05091 0.00163 0.05351 0.0007 C 0.05755 -0.00046 0.06172 -0.00185 0.06575 -0.00324 C 0.07721 -0.01064 0.08971 -0.01921 0.10156 -0.02314 L 0.11393 -0.02708 C 0.12422 -0.03819 0.11445 -0.02916 0.12956 -0.03703 C 0.14713 -0.04629 0.13034 -0.04097 0.14635 -0.0449 C 0.14857 -0.04629 0.15078 -0.04791 0.15312 -0.04907 C 0.1556 -0.05 0.15833 -0.04976 0.16094 -0.05092 C 0.16497 -0.053 0.17435 -0.06203 0.17773 -0.06481 C 0.18099 -0.06759 0.18437 -0.07037 0.18776 -0.07291 C 0.1931 -0.07662 0.20156 -0.08194 0.20677 -0.08472 C 0.20937 -0.08634 0.21211 -0.0875 0.21471 -0.08865 C 0.23776 -0.1206 0.20846 -0.08333 0.24375 -0.11458 C 0.24531 -0.11597 0.24674 -0.11712 0.24831 -0.11851 C 0.24935 -0.1199 0.25039 -0.12175 0.25156 -0.12268 C 0.25299 -0.12361 0.25456 -0.12384 0.25612 -0.12453 C 0.25872 -0.12731 0.2612 -0.13032 0.26393 -0.13263 C 0.26758 -0.13564 0.27187 -0.13634 0.27513 -0.1405 C 0.28034 -0.14722 0.28594 -0.153 0.29075 -0.16041 C 0.29596 -0.16828 0.30026 -0.17893 0.30651 -0.18425 C 0.33633 -0.21087 0.30989 -0.18796 0.33216 -0.20625 C 0.33372 -0.2074 0.33502 -0.20949 0.33672 -0.21018 C 0.33919 -0.21134 0.34192 -0.21157 0.34453 -0.21203 C 0.34635 -0.21342 0.34831 -0.21435 0.35013 -0.2162 C 0.35247 -0.21851 0.35442 -0.22222 0.35677 -0.22407 C 0.35859 -0.22546 0.36054 -0.22546 0.36237 -0.22615 C 0.36471 -0.2287 0.36679 -0.23194 0.36914 -0.23402 C 0.37122 -0.23587 0.37357 -0.2368 0.37591 -0.23796 C 0.38047 -0.2405 0.38216 -0.24004 0.38711 -0.24398 C 0.38984 -0.24629 0.39219 -0.24976 0.39492 -0.25185 C 0.40429 -0.25949 0.3944 -0.24745 0.4039 -0.25787 C 0.40547 -0.25972 0.40664 -0.26273 0.40833 -0.26388 C 0.41041 -0.26527 0.41289 -0.26504 0.4151 -0.26597 C 0.41771 -0.26689 0.42031 -0.26851 0.42291 -0.2699 C 0.42435 -0.2706 0.42591 -0.27083 0.42734 -0.27175 C 0.43008 -0.27361 0.43242 -0.27662 0.43515 -0.27777 C 0.43815 -0.27916 0.44114 -0.27916 0.44414 -0.27986 C 0.45078 -0.28773 0.44583 -0.28287 0.45872 -0.28773 C 0.46627 -0.29074 0.46028 -0.28865 0.46875 -0.29375 C 0.47018 -0.29467 0.47174 -0.29513 0.47331 -0.29583 C 0.47435 -0.29699 0.47539 -0.29861 0.47656 -0.29976 C 0.4776 -0.30069 0.47877 -0.30162 0.47995 -0.30162 C 0.49075 -0.30231 0.50156 -0.30162 0.5125 -0.30162 " pathEditMode="relative" rAng="0" ptsTypes="AAAAAA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59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03109" y="37596"/>
            <a:ext cx="3697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Найди пару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07665" y="140260"/>
            <a:ext cx="5000367" cy="1349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Посмотри внимательно на картинки. Некоторые картинки пропадут. Найди пару от каждой картинки. </a:t>
            </a:r>
          </a:p>
          <a:p>
            <a:r>
              <a:rPr lang="ru-RU" dirty="0" smtClean="0"/>
              <a:t>Проверь себя, щелкнув правой кнопкой мыши.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9" y="1606255"/>
            <a:ext cx="2895600" cy="199072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6" y="3781364"/>
            <a:ext cx="2895600" cy="19907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36" y="1606254"/>
            <a:ext cx="2895600" cy="19907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36" y="3781363"/>
            <a:ext cx="2895600" cy="19907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04" y="1606255"/>
            <a:ext cx="2895600" cy="199072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849" y="1606255"/>
            <a:ext cx="2895600" cy="199072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04" y="3777826"/>
            <a:ext cx="2895600" cy="19907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849" y="3777826"/>
            <a:ext cx="2895600" cy="1990725"/>
          </a:xfrm>
          <a:prstGeom prst="rect">
            <a:avLst/>
          </a:prstGeom>
        </p:spPr>
      </p:pic>
      <p:pic>
        <p:nvPicPr>
          <p:cNvPr id="33" name="котик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806" y="3885018"/>
            <a:ext cx="2433157" cy="1594424"/>
          </a:xfrm>
          <a:prstGeom prst="rect">
            <a:avLst/>
          </a:prstGeom>
        </p:spPr>
      </p:pic>
      <p:pic>
        <p:nvPicPr>
          <p:cNvPr id="4" name="К кот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89" y="1762544"/>
            <a:ext cx="2433157" cy="1594424"/>
          </a:xfrm>
          <a:prstGeom prst="rect">
            <a:avLst/>
          </a:prstGeom>
        </p:spPr>
      </p:pic>
      <p:pic>
        <p:nvPicPr>
          <p:cNvPr id="35" name="К белк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1" y="3885018"/>
            <a:ext cx="2640502" cy="1730295"/>
          </a:xfrm>
          <a:prstGeom prst="rect">
            <a:avLst/>
          </a:prstGeom>
        </p:spPr>
      </p:pic>
      <p:pic>
        <p:nvPicPr>
          <p:cNvPr id="34" name="заяц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74" y="3868435"/>
            <a:ext cx="2268736" cy="1662077"/>
          </a:xfrm>
          <a:prstGeom prst="rect">
            <a:avLst/>
          </a:prstGeom>
        </p:spPr>
      </p:pic>
      <p:pic>
        <p:nvPicPr>
          <p:cNvPr id="32" name="лиса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279" y="4010981"/>
            <a:ext cx="2778094" cy="1757570"/>
          </a:xfrm>
          <a:prstGeom prst="rect">
            <a:avLst/>
          </a:prstGeom>
        </p:spPr>
      </p:pic>
      <p:pic>
        <p:nvPicPr>
          <p:cNvPr id="7" name="К заяц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296" y="1762544"/>
            <a:ext cx="2268736" cy="1662077"/>
          </a:xfrm>
          <a:prstGeom prst="rect">
            <a:avLst/>
          </a:prstGeom>
        </p:spPr>
      </p:pic>
      <p:pic>
        <p:nvPicPr>
          <p:cNvPr id="28" name="белк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974" y="1728434"/>
            <a:ext cx="2640502" cy="1730295"/>
          </a:xfrm>
          <a:prstGeom prst="rect">
            <a:avLst/>
          </a:prstGeom>
        </p:spPr>
      </p:pic>
      <p:pic>
        <p:nvPicPr>
          <p:cNvPr id="9" name="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02" y="1634135"/>
            <a:ext cx="2824187" cy="1970673"/>
          </a:xfrm>
          <a:prstGeom prst="rect">
            <a:avLst/>
          </a:prstGeom>
        </p:spPr>
      </p:pic>
      <p:pic>
        <p:nvPicPr>
          <p:cNvPr id="3" name="К лиса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58" y="1762544"/>
            <a:ext cx="2778094" cy="1757570"/>
          </a:xfrm>
          <a:prstGeom prst="rect">
            <a:avLst/>
          </a:prstGeom>
        </p:spPr>
      </p:pic>
      <p:pic>
        <p:nvPicPr>
          <p:cNvPr id="29" name="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262" y="1549441"/>
            <a:ext cx="2824187" cy="1970673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2" y="3853685"/>
            <a:ext cx="2824187" cy="1970673"/>
          </a:xfrm>
          <a:prstGeom prst="rect">
            <a:avLst/>
          </a:prstGeom>
        </p:spPr>
      </p:pic>
      <p:pic>
        <p:nvPicPr>
          <p:cNvPr id="31" name="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4" y="1652441"/>
            <a:ext cx="2824187" cy="1970673"/>
          </a:xfrm>
          <a:prstGeom prst="rect">
            <a:avLst/>
          </a:prstGeom>
        </p:spPr>
      </p:pic>
      <p:pic>
        <p:nvPicPr>
          <p:cNvPr id="40" name="Рисунок 3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79279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03109" y="37596"/>
            <a:ext cx="3697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Найди пару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07665" y="140260"/>
            <a:ext cx="5000367" cy="1349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Посмотри внимательно на картинки. Некоторые картинки пропадут. Найди пару от каждой картинки. </a:t>
            </a:r>
          </a:p>
          <a:p>
            <a:r>
              <a:rPr lang="ru-RU" dirty="0" smtClean="0"/>
              <a:t>Проверь себя, щелкнув правой кнопкой мыши.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9" y="1606255"/>
            <a:ext cx="2895600" cy="199072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6" y="3781364"/>
            <a:ext cx="2895600" cy="19907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36" y="1606254"/>
            <a:ext cx="2895600" cy="19907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36" y="3781363"/>
            <a:ext cx="2895600" cy="19907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04" y="1606255"/>
            <a:ext cx="2895600" cy="199072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849" y="1606255"/>
            <a:ext cx="2895600" cy="199072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04" y="3777826"/>
            <a:ext cx="2895600" cy="19907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849" y="3777826"/>
            <a:ext cx="2895600" cy="1990725"/>
          </a:xfrm>
          <a:prstGeom prst="rect">
            <a:avLst/>
          </a:prstGeom>
        </p:spPr>
      </p:pic>
      <p:pic>
        <p:nvPicPr>
          <p:cNvPr id="9" name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94" y="1645099"/>
            <a:ext cx="2824187" cy="1970673"/>
          </a:xfrm>
          <a:prstGeom prst="rect">
            <a:avLst/>
          </a:prstGeom>
        </p:spPr>
      </p:pic>
      <p:pic>
        <p:nvPicPr>
          <p:cNvPr id="40" name="Рисунок 3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  <p:pic>
        <p:nvPicPr>
          <p:cNvPr id="37" name="К автобус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1" y="1741495"/>
            <a:ext cx="2627870" cy="1839509"/>
          </a:xfrm>
          <a:prstGeom prst="rect">
            <a:avLst/>
          </a:prstGeom>
        </p:spPr>
      </p:pic>
      <p:pic>
        <p:nvPicPr>
          <p:cNvPr id="38" name="К кран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921" y="1694674"/>
            <a:ext cx="2642276" cy="1849593"/>
          </a:xfrm>
          <a:prstGeom prst="rect">
            <a:avLst/>
          </a:prstGeom>
        </p:spPr>
      </p:pic>
      <p:pic>
        <p:nvPicPr>
          <p:cNvPr id="39" name="К такси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17" y="1783237"/>
            <a:ext cx="2339749" cy="1525550"/>
          </a:xfrm>
          <a:prstGeom prst="rect">
            <a:avLst/>
          </a:prstGeom>
        </p:spPr>
      </p:pic>
      <p:pic>
        <p:nvPicPr>
          <p:cNvPr id="41" name="К грузовик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34" y="1783237"/>
            <a:ext cx="2212663" cy="1764965"/>
          </a:xfrm>
          <a:prstGeom prst="rect">
            <a:avLst/>
          </a:prstGeom>
        </p:spPr>
      </p:pic>
      <p:pic>
        <p:nvPicPr>
          <p:cNvPr id="42" name="автобус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611" y="3805580"/>
            <a:ext cx="2627870" cy="1839509"/>
          </a:xfrm>
          <a:prstGeom prst="rect">
            <a:avLst/>
          </a:prstGeom>
        </p:spPr>
      </p:pic>
      <p:pic>
        <p:nvPicPr>
          <p:cNvPr id="43" name="кран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9" y="3805580"/>
            <a:ext cx="2642276" cy="1849593"/>
          </a:xfrm>
          <a:prstGeom prst="rect">
            <a:avLst/>
          </a:prstGeom>
        </p:spPr>
      </p:pic>
      <p:pic>
        <p:nvPicPr>
          <p:cNvPr id="44" name="такси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99" y="4013377"/>
            <a:ext cx="2339749" cy="1525550"/>
          </a:xfrm>
          <a:prstGeom prst="rect">
            <a:avLst/>
          </a:prstGeom>
        </p:spPr>
      </p:pic>
      <p:pic>
        <p:nvPicPr>
          <p:cNvPr id="45" name="грузовик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17" y="3805580"/>
            <a:ext cx="2212663" cy="1764965"/>
          </a:xfrm>
          <a:prstGeom prst="rect">
            <a:avLst/>
          </a:prstGeom>
        </p:spPr>
      </p:pic>
      <p:pic>
        <p:nvPicPr>
          <p:cNvPr id="46" name="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262" y="1609147"/>
            <a:ext cx="2824187" cy="1970673"/>
          </a:xfrm>
          <a:prstGeom prst="rect">
            <a:avLst/>
          </a:prstGeom>
        </p:spPr>
      </p:pic>
      <p:pic>
        <p:nvPicPr>
          <p:cNvPr id="47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692" y="1645098"/>
            <a:ext cx="2824187" cy="1970673"/>
          </a:xfrm>
          <a:prstGeom prst="rect">
            <a:avLst/>
          </a:prstGeom>
        </p:spPr>
      </p:pic>
      <p:pic>
        <p:nvPicPr>
          <p:cNvPr id="48" name="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8" y="1592196"/>
            <a:ext cx="2824187" cy="19706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38805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03109" y="37596"/>
            <a:ext cx="3697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Найди пару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07665" y="140260"/>
            <a:ext cx="5000367" cy="1349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Посмотри внимательно на картинки. Некоторые картинки пропадут. Найди пару от каждой картинки. </a:t>
            </a:r>
          </a:p>
          <a:p>
            <a:r>
              <a:rPr lang="ru-RU" dirty="0" smtClean="0"/>
              <a:t>Проверь себя, щелкнув правой кнопкой мыши.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9" y="1606255"/>
            <a:ext cx="2895600" cy="199072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6" y="3781364"/>
            <a:ext cx="2895600" cy="19907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36" y="1606254"/>
            <a:ext cx="2895600" cy="19907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36" y="3781363"/>
            <a:ext cx="2895600" cy="19907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04" y="1606255"/>
            <a:ext cx="2895600" cy="199072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849" y="1606255"/>
            <a:ext cx="2895600" cy="199072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04" y="3777826"/>
            <a:ext cx="2895600" cy="19907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849" y="3777826"/>
            <a:ext cx="2895600" cy="1990725"/>
          </a:xfrm>
          <a:prstGeom prst="rect">
            <a:avLst/>
          </a:prstGeom>
        </p:spPr>
      </p:pic>
      <p:pic>
        <p:nvPicPr>
          <p:cNvPr id="9" name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472" y="3847587"/>
            <a:ext cx="2824187" cy="1970673"/>
          </a:xfrm>
          <a:prstGeom prst="rect">
            <a:avLst/>
          </a:prstGeom>
        </p:spPr>
      </p:pic>
      <p:pic>
        <p:nvPicPr>
          <p:cNvPr id="40" name="Рисунок 3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  <p:pic>
        <p:nvPicPr>
          <p:cNvPr id="2" name="медведь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66" y="1771483"/>
            <a:ext cx="1761905" cy="1800000"/>
          </a:xfrm>
          <a:prstGeom prst="rect">
            <a:avLst/>
          </a:prstGeom>
        </p:spPr>
      </p:pic>
      <p:pic>
        <p:nvPicPr>
          <p:cNvPr id="18" name="К медведь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958" y="3921807"/>
            <a:ext cx="1761905" cy="1800000"/>
          </a:xfrm>
          <a:prstGeom prst="rect">
            <a:avLst/>
          </a:prstGeom>
        </p:spPr>
      </p:pic>
      <p:pic>
        <p:nvPicPr>
          <p:cNvPr id="19" name="К корова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206" y="1748042"/>
            <a:ext cx="2514286" cy="1742857"/>
          </a:xfrm>
          <a:prstGeom prst="rect">
            <a:avLst/>
          </a:prstGeom>
        </p:spPr>
      </p:pic>
      <p:pic>
        <p:nvPicPr>
          <p:cNvPr id="29" name="К овца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000" y="1767089"/>
            <a:ext cx="2257143" cy="1704762"/>
          </a:xfrm>
          <a:prstGeom prst="rect">
            <a:avLst/>
          </a:prstGeom>
        </p:spPr>
      </p:pic>
      <p:pic>
        <p:nvPicPr>
          <p:cNvPr id="31" name="конь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82" y="3847587"/>
            <a:ext cx="2742857" cy="1819048"/>
          </a:xfrm>
          <a:prstGeom prst="rect">
            <a:avLst/>
          </a:prstGeom>
        </p:spPr>
      </p:pic>
      <p:pic>
        <p:nvPicPr>
          <p:cNvPr id="32" name="овца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50" y="3904730"/>
            <a:ext cx="2257143" cy="1704762"/>
          </a:xfrm>
          <a:prstGeom prst="rect">
            <a:avLst/>
          </a:prstGeom>
        </p:spPr>
      </p:pic>
      <p:pic>
        <p:nvPicPr>
          <p:cNvPr id="33" name="корова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749" y="3866635"/>
            <a:ext cx="2514286" cy="1742857"/>
          </a:xfrm>
          <a:prstGeom prst="rect">
            <a:avLst/>
          </a:prstGeom>
        </p:spPr>
      </p:pic>
      <p:pic>
        <p:nvPicPr>
          <p:cNvPr id="34" name="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52" y="1634133"/>
            <a:ext cx="2824187" cy="1970673"/>
          </a:xfrm>
          <a:prstGeom prst="rect">
            <a:avLst/>
          </a:prstGeom>
        </p:spPr>
      </p:pic>
      <p:pic>
        <p:nvPicPr>
          <p:cNvPr id="35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848" y="1563897"/>
            <a:ext cx="2824187" cy="1970673"/>
          </a:xfrm>
          <a:prstGeom prst="rect">
            <a:avLst/>
          </a:prstGeom>
        </p:spPr>
      </p:pic>
      <p:pic>
        <p:nvPicPr>
          <p:cNvPr id="36" name="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44" y="1683295"/>
            <a:ext cx="2824187" cy="1970673"/>
          </a:xfrm>
          <a:prstGeom prst="rect">
            <a:avLst/>
          </a:prstGeom>
        </p:spPr>
      </p:pic>
      <p:pic>
        <p:nvPicPr>
          <p:cNvPr id="28" name="К конь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54" y="1670523"/>
            <a:ext cx="2742857" cy="18190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98914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Голос-0071 беличий хвост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141380" y="5205500"/>
            <a:ext cx="609600" cy="609600"/>
          </a:xfrm>
          <a:prstGeom prst="rect">
            <a:avLst/>
          </a:prstGeom>
        </p:spPr>
      </p:pic>
      <p:pic>
        <p:nvPicPr>
          <p:cNvPr id="13" name="Голос-0062-0 назови чья голов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123904" y="5837796"/>
            <a:ext cx="609600" cy="609600"/>
          </a:xfrm>
          <a:prstGeom prst="rect">
            <a:avLst/>
          </a:prstGeom>
        </p:spPr>
      </p:pic>
      <p:pic>
        <p:nvPicPr>
          <p:cNvPr id="11" name="Голос-0069 беличья голов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154550" y="4679008"/>
            <a:ext cx="609600" cy="609600"/>
          </a:xfrm>
          <a:prstGeom prst="rect">
            <a:avLst/>
          </a:prstGeom>
        </p:spPr>
      </p:pic>
      <p:pic>
        <p:nvPicPr>
          <p:cNvPr id="16" name="Голос-0092 заячья 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202496" y="3806162"/>
            <a:ext cx="609600" cy="609600"/>
          </a:xfrm>
          <a:prstGeom prst="rect">
            <a:avLst/>
          </a:prstGeom>
        </p:spPr>
      </p:pic>
      <p:pic>
        <p:nvPicPr>
          <p:cNvPr id="15" name="Голос-0066 волчий хвост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264582" y="3173866"/>
            <a:ext cx="609600" cy="609600"/>
          </a:xfrm>
          <a:prstGeom prst="rect">
            <a:avLst/>
          </a:prstGeom>
        </p:spPr>
      </p:pic>
      <p:pic>
        <p:nvPicPr>
          <p:cNvPr id="14" name="Голос-0064 волчья голов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284671" y="2538189"/>
            <a:ext cx="609600" cy="609600"/>
          </a:xfrm>
          <a:prstGeom prst="rect">
            <a:avLst/>
          </a:prstGeom>
        </p:spPr>
      </p:pic>
      <p:pic>
        <p:nvPicPr>
          <p:cNvPr id="17" name="Голос-0093 заячий 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202496" y="1756420"/>
            <a:ext cx="609600" cy="609600"/>
          </a:xfrm>
          <a:prstGeom prst="rect">
            <a:avLst/>
          </a:prstGeom>
        </p:spPr>
      </p:pic>
      <p:pic>
        <p:nvPicPr>
          <p:cNvPr id="2" name="Picture 9" descr="0_1c2d9_2c7f9bbc_XLс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544741" y="32437"/>
            <a:ext cx="609709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Найди и назови, чья голова и чей хвост.</a:t>
            </a:r>
          </a:p>
        </p:txBody>
      </p:sp>
      <p:pic>
        <p:nvPicPr>
          <p:cNvPr id="4" name="беличья г" descr="белка голова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31" y="1103261"/>
            <a:ext cx="1826984" cy="28015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волчья г" descr="волк г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81" y="1103261"/>
            <a:ext cx="2054843" cy="2801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аичья г" descr="заяц голова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728" y="1114259"/>
            <a:ext cx="1899113" cy="27905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аичий х" descr="заяц хвост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46" y="4282603"/>
            <a:ext cx="1706074" cy="2240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беличий х" descr="белка хвост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098" y="4127285"/>
            <a:ext cx="1792287" cy="2508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волчий х" descr="волк х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889" y="4127285"/>
            <a:ext cx="1561739" cy="25418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трелка вправо 17">
            <a:hlinkClick r:id="rId21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>
            <a:hlinkClick r:id="rId22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Zvuk_-_Radost_detej_2_(iPlayer.f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89952" y="359933"/>
            <a:ext cx="609600" cy="609600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1522760" y="597337"/>
            <a:ext cx="8985203" cy="398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Щелкни мышкой по картинке, чтобы проверить правильность звучания слова.</a:t>
            </a:r>
            <a:endParaRPr lang="ru-RU" dirty="0"/>
          </a:p>
        </p:txBody>
      </p:sp>
      <p:pic>
        <p:nvPicPr>
          <p:cNvPr id="23" name="Рисунок 2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  <p:sp>
        <p:nvSpPr>
          <p:cNvPr id="20" name="Скругленный конечный"/>
          <p:cNvSpPr/>
          <p:nvPr/>
        </p:nvSpPr>
        <p:spPr>
          <a:xfrm>
            <a:off x="1616246" y="2745912"/>
            <a:ext cx="9024595" cy="13813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Вспомни, кто из зверей пропал первый?</a:t>
            </a:r>
          </a:p>
          <a:p>
            <a:pPr algn="ctr"/>
            <a:r>
              <a:rPr lang="ru-RU" sz="2800" dirty="0" smtClean="0"/>
              <a:t>Чтобы проверить себя, щелки правой мышкой </a:t>
            </a:r>
          </a:p>
          <a:p>
            <a:pPr algn="ctr"/>
            <a:r>
              <a:rPr lang="ru-RU" sz="2800" dirty="0" smtClean="0"/>
              <a:t>по этой надпись.</a:t>
            </a:r>
            <a:endParaRPr lang="ru-RU" sz="2800" dirty="0"/>
          </a:p>
        </p:txBody>
      </p:sp>
      <p:sp>
        <p:nvSpPr>
          <p:cNvPr id="24" name="Текст"/>
          <p:cNvSpPr/>
          <p:nvPr/>
        </p:nvSpPr>
        <p:spPr>
          <a:xfrm>
            <a:off x="5166646" y="4043807"/>
            <a:ext cx="1945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Белка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" name="обезьяна" descr="9 чс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050" y="2785246"/>
            <a:ext cx="2330450" cy="3227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537391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19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379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3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39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29935 -0.378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4" y="-1891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339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7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799"/>
                            </p:stCondLst>
                            <p:childTnLst>
                              <p:par>
                                <p:cTn id="5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6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699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-0.31498 -0.4094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55" y="-2048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699"/>
                            </p:stCondLst>
                            <p:childTnLst>
                              <p:par>
                                <p:cTn id="8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6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79"/>
                            </p:stCondLst>
                            <p:childTnLst>
                              <p:par>
                                <p:cTn id="9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8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899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1.48148E-6 L 0.71355 -0.3990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43" y="-19954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899"/>
                            </p:stCondLst>
                            <p:childTnLst>
                              <p:par>
                                <p:cTn id="11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899"/>
                            </p:stCondLst>
                            <p:childTnLst>
                              <p:par>
                                <p:cTn id="1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vide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20000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3" grpId="0"/>
      <p:bldP spid="20" grpId="0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он" descr="0_1c2d9_2c7f9bbc_XL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795172" y="0"/>
            <a:ext cx="616162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Найди и назови, чья голова и чей хвост.</a:t>
            </a:r>
          </a:p>
        </p:txBody>
      </p:sp>
      <p:pic>
        <p:nvPicPr>
          <p:cNvPr id="4" name="Коровья Г" descr="корова 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981" y="968991"/>
            <a:ext cx="2034911" cy="23552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кошачья Г" descr="кот г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936" y="968991"/>
            <a:ext cx="2030985" cy="26203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лисья Г" descr="лиса г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183" y="968991"/>
            <a:ext cx="2030985" cy="26203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кошачий Х" descr="кот х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70" y="3764791"/>
            <a:ext cx="1943022" cy="27458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лисий Х" descr="лиса х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936" y="3764791"/>
            <a:ext cx="1867406" cy="27469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коровий Х" descr="корова х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856" y="3797653"/>
            <a:ext cx="1406705" cy="2713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rId3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>
            <a:hlinkClick r:id="rId11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Zvuki_dikih_zhivotnyh_-_Obezyana_(iPlayer.f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476961" y="457200"/>
            <a:ext cx="609600" cy="609600"/>
          </a:xfrm>
          <a:prstGeom prst="rect">
            <a:avLst/>
          </a:prstGeom>
        </p:spPr>
      </p:pic>
      <p:pic>
        <p:nvPicPr>
          <p:cNvPr id="13" name="Голос-0101 коровья 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5" name="Голос-0062-0 назови чья голов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6" name="Голос-0102 коровий 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7" name="Голос-0083 кошачья 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7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8" name="Голос-0086 кошачий 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9" name="Голос-0076 лисья 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20" name="Голос-0078 лисий 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0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21" name="Zvuk_-_Radost_detej_2_(iPlayer.f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1563703" y="457200"/>
            <a:ext cx="8985203" cy="398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Щелкни мышкой по картинке, чтобы проверить правильность звучания слова.</a:t>
            </a:r>
            <a:endParaRPr lang="ru-RU" dirty="0"/>
          </a:p>
        </p:txBody>
      </p:sp>
      <p:pic>
        <p:nvPicPr>
          <p:cNvPr id="23" name="Рисунок 2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  <p:sp>
        <p:nvSpPr>
          <p:cNvPr id="24" name="Скругленный конечный"/>
          <p:cNvSpPr/>
          <p:nvPr/>
        </p:nvSpPr>
        <p:spPr>
          <a:xfrm>
            <a:off x="1616246" y="2745912"/>
            <a:ext cx="9024595" cy="13813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Вспомни, кто из зверей пропал первый?</a:t>
            </a:r>
          </a:p>
          <a:p>
            <a:pPr algn="ctr"/>
            <a:r>
              <a:rPr lang="ru-RU" sz="2800" dirty="0" smtClean="0"/>
              <a:t>Чтобы проверить себя, щелки правой мышкой </a:t>
            </a:r>
          </a:p>
          <a:p>
            <a:pPr algn="ctr"/>
            <a:r>
              <a:rPr lang="ru-RU" sz="2800" dirty="0" smtClean="0"/>
              <a:t>по этой надпись.</a:t>
            </a:r>
            <a:endParaRPr lang="ru-RU" sz="2800" dirty="0"/>
          </a:p>
        </p:txBody>
      </p:sp>
      <p:sp>
        <p:nvSpPr>
          <p:cNvPr id="25" name="Текст"/>
          <p:cNvSpPr/>
          <p:nvPr/>
        </p:nvSpPr>
        <p:spPr>
          <a:xfrm>
            <a:off x="4957199" y="4043807"/>
            <a:ext cx="2364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Корова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" name="обезьяна" descr="9 чс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1" y="2420143"/>
            <a:ext cx="2330450" cy="3227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199646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19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899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1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19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63789 -0.4516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1" y="-2259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219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9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999"/>
                            </p:stCondLst>
                            <p:childTnLst>
                              <p:par>
                                <p:cTn id="5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37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379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33867 -0.45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2259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379"/>
                            </p:stCondLst>
                            <p:childTnLst>
                              <p:par>
                                <p:cTn id="7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51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19"/>
                            </p:stCondLst>
                            <p:childTnLst>
                              <p:par>
                                <p:cTn id="8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5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59"/>
                            </p:stCondLst>
                            <p:childTnLst>
                              <p:par>
                                <p:cTn id="9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29128 -0.4618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57" y="-23102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59"/>
                            </p:stCondLst>
                            <p:childTnLst>
                              <p:par>
                                <p:cTn id="10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559"/>
                            </p:stCondLst>
                            <p:childTnLst>
                              <p:par>
                                <p:cTn id="1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video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8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20000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3" grpId="0"/>
      <p:bldP spid="24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он" descr="0_1c2d9_2c7f9bbc_XL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851275" y="46038"/>
            <a:ext cx="599906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Найди и назови, чья голова и чей хвост.</a:t>
            </a:r>
          </a:p>
        </p:txBody>
      </p:sp>
      <p:pic>
        <p:nvPicPr>
          <p:cNvPr id="4" name="лошадиная г" descr="лошадь 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59" y="1024889"/>
            <a:ext cx="2066925" cy="2879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бачья г" descr="собака голов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79" y="1024889"/>
            <a:ext cx="2203450" cy="2879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медвежья г" descr="медведь г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989" y="1038383"/>
            <a:ext cx="2089150" cy="2930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медвежий х" descr="медведь х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744" y="4228148"/>
            <a:ext cx="1673225" cy="2016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лошадиный х" descr="лошадь х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781" y="3968908"/>
            <a:ext cx="1546225" cy="2843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собачий х" descr="собака хвос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987" y="4228148"/>
            <a:ext cx="1605981" cy="20794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rId10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>
            <a:hlinkClick r:id="rId11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Zvuk_-_Radost_detej_2_(iPlayer.f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6" name="Голос-0062-0 назови чья голов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7" name="Голос-0080 лошадиная 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8" name="Голос-0081 лошадиный 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9" name="Голос-0097 собачья 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7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20" name="Голос-0099 собачий 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21" name="Голос-0072 медведья 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22" name="Голос-0074 медвежий 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0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1563703" y="457200"/>
            <a:ext cx="8985203" cy="398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Щелкни мышкой по картинке, чтобы проверить правильность звучания слова.</a:t>
            </a:r>
            <a:endParaRPr lang="ru-RU" dirty="0"/>
          </a:p>
        </p:txBody>
      </p:sp>
      <p:pic>
        <p:nvPicPr>
          <p:cNvPr id="24" name="Рисунок 2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  <p:sp>
        <p:nvSpPr>
          <p:cNvPr id="31" name="Скругленный конечный"/>
          <p:cNvSpPr/>
          <p:nvPr/>
        </p:nvSpPr>
        <p:spPr>
          <a:xfrm>
            <a:off x="1616246" y="2745912"/>
            <a:ext cx="9024595" cy="13813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Вспомни, кто из зверей пропал первый?</a:t>
            </a:r>
          </a:p>
          <a:p>
            <a:pPr algn="ctr"/>
            <a:r>
              <a:rPr lang="ru-RU" sz="2800" dirty="0" smtClean="0"/>
              <a:t>Чтобы проверить себя, щелки правой мышкой </a:t>
            </a:r>
          </a:p>
          <a:p>
            <a:pPr algn="ctr"/>
            <a:r>
              <a:rPr lang="ru-RU" sz="2800" dirty="0" smtClean="0"/>
              <a:t>по этой надпись.</a:t>
            </a:r>
            <a:endParaRPr lang="ru-RU" sz="2800" dirty="0"/>
          </a:p>
        </p:txBody>
      </p:sp>
      <p:sp>
        <p:nvSpPr>
          <p:cNvPr id="32" name="Текст"/>
          <p:cNvSpPr/>
          <p:nvPr/>
        </p:nvSpPr>
        <p:spPr>
          <a:xfrm>
            <a:off x="4835276" y="4043807"/>
            <a:ext cx="2608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Лошадь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" name="обезьяна" descr="9 чс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37" y="2962163"/>
            <a:ext cx="2330450" cy="32273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65036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19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639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19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0.34648 -0.4935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1" y="-2467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219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15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159"/>
                            </p:stCondLst>
                            <p:childTnLst>
                              <p:par>
                                <p:cTn id="5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67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679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32292 -0.45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-2259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679"/>
                            </p:stCondLst>
                            <p:childTnLst>
                              <p:par>
                                <p:cTn id="7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57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79"/>
                            </p:stCondLst>
                            <p:childTnLst>
                              <p:par>
                                <p:cTn id="8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77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779"/>
                            </p:stCondLst>
                            <p:childTnLst>
                              <p:par>
                                <p:cTn id="9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66927 -0.38843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4" y="-1942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779"/>
                            </p:stCondLst>
                            <p:childTnLst>
                              <p:par>
                                <p:cTn id="109" presetID="2" presetClass="entr" presetSubtype="3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779"/>
                            </p:stCondLst>
                            <p:childTnLst>
                              <p:par>
                                <p:cTn id="1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80000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8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3" grpId="0"/>
      <p:bldP spid="31" grpId="0" animBg="1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Голос-0011 Здравствуй мууу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933338" y="1697038"/>
            <a:ext cx="609600" cy="609600"/>
          </a:xfrm>
          <a:prstGeom prst="rect">
            <a:avLst/>
          </a:prstGeom>
        </p:spPr>
      </p:pic>
      <p:pic>
        <p:nvPicPr>
          <p:cNvPr id="3" name="Picture 17" descr="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998" y="2225561"/>
            <a:ext cx="2760662" cy="3003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2" descr="2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54" y="3167062"/>
            <a:ext cx="1571625" cy="1857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" descr="2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769" y="3954431"/>
            <a:ext cx="1571625" cy="1857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2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326" y="4003676"/>
            <a:ext cx="1571625" cy="1857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 descr="2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87" y="3371736"/>
            <a:ext cx="1571625" cy="1857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 descr="multik3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0" y="86627"/>
            <a:ext cx="2592387" cy="2592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2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991" y="3924206"/>
            <a:ext cx="1571625" cy="1857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5" descr="1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7" y="1108301"/>
            <a:ext cx="5915025" cy="727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870667" y="302619"/>
            <a:ext cx="9000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latin typeface="Times New Roman" panose="02020603050405020304" pitchFamily="18" charset="0"/>
              </a:rPr>
              <a:t> - Здравствуй! Чтобы научиться говорить правильно, давай поиграем в интересную игру? Тебе будут давать задания, а ты внимательно слушай и выполняй их.</a:t>
            </a:r>
            <a:endParaRPr lang="ru-RU" altLang="ru-RU" b="1" dirty="0">
              <a:latin typeface="Times New Roman" panose="02020603050405020304" pitchFamily="18" charset="0"/>
            </a:endParaRPr>
          </a:p>
        </p:txBody>
      </p:sp>
      <p:sp>
        <p:nvSpPr>
          <p:cNvPr id="14" name="Стрелка вправо 13">
            <a:hlinkClick r:id="rId11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Kolokolchik_-_zvon_kolokolchika_(iPlayer.f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89783" y="2747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50727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659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65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2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Голос-0003 молодец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810240" y="3540760"/>
            <a:ext cx="609600" cy="609600"/>
          </a:xfrm>
          <a:prstGeom prst="rect">
            <a:avLst/>
          </a:prstGeom>
        </p:spPr>
      </p:pic>
      <p:pic>
        <p:nvPicPr>
          <p:cNvPr id="5" name="002 труб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727189" y="2669059"/>
            <a:ext cx="609600" cy="609600"/>
          </a:xfrm>
          <a:prstGeom prst="rect">
            <a:avLst/>
          </a:prstGeom>
        </p:spPr>
      </p:pic>
      <p:pic>
        <p:nvPicPr>
          <p:cNvPr id="6" name="Picture 6" descr="111с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019" y="125533"/>
            <a:ext cx="2468087" cy="22561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18" y="2381695"/>
            <a:ext cx="3251277" cy="35373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6699">
            <a:off x="1587617" y="4133912"/>
            <a:ext cx="1778434" cy="16422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9">
            <a:hlinkClick r:id="rId10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адпись"/>
          <p:cNvSpPr/>
          <p:nvPr/>
        </p:nvSpPr>
        <p:spPr>
          <a:xfrm>
            <a:off x="1056083" y="235728"/>
            <a:ext cx="892770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Молодец! </a:t>
            </a:r>
          </a:p>
          <a:p>
            <a:pPr algn="ctr"/>
            <a:r>
              <a:rPr lang="ru-RU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Ты справился с заданием!</a:t>
            </a:r>
          </a:p>
        </p:txBody>
      </p:sp>
      <p:pic>
        <p:nvPicPr>
          <p:cNvPr id="13" name="труба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931" y="-8425"/>
            <a:ext cx="1878048" cy="17136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56417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179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17" y="77002"/>
            <a:ext cx="6501483" cy="4636584"/>
          </a:xfrm>
          <a:prstGeom prst="rect">
            <a:avLst/>
          </a:prstGeom>
        </p:spPr>
      </p:pic>
      <p:pic>
        <p:nvPicPr>
          <p:cNvPr id="20" name="рыб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22882" y="4505345"/>
            <a:ext cx="1989414" cy="2172018"/>
          </a:xfrm>
          <a:prstGeom prst="rect">
            <a:avLst/>
          </a:prstGeom>
        </p:spPr>
      </p:pic>
      <p:pic>
        <p:nvPicPr>
          <p:cNvPr id="21" name="кит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31490" y="4488013"/>
            <a:ext cx="1749278" cy="2097392"/>
          </a:xfrm>
          <a:prstGeom prst="rect">
            <a:avLst/>
          </a:prstGeom>
        </p:spPr>
      </p:pic>
      <p:pic>
        <p:nvPicPr>
          <p:cNvPr id="22" name="краб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51874" y="4598539"/>
            <a:ext cx="2096328" cy="2141313"/>
          </a:xfrm>
          <a:prstGeom prst="rect">
            <a:avLst/>
          </a:prstGeom>
        </p:spPr>
      </p:pic>
      <p:pic>
        <p:nvPicPr>
          <p:cNvPr id="23" name="дельфин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68321" y="2490127"/>
            <a:ext cx="1943038" cy="2054600"/>
          </a:xfrm>
          <a:prstGeom prst="rect">
            <a:avLst/>
          </a:prstGeom>
        </p:spPr>
      </p:pic>
      <p:pic>
        <p:nvPicPr>
          <p:cNvPr id="25" name="осьминожка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6318" y="2398732"/>
            <a:ext cx="2226531" cy="1953895"/>
          </a:xfrm>
          <a:prstGeom prst="rect">
            <a:avLst/>
          </a:prstGeom>
        </p:spPr>
      </p:pic>
      <p:pic>
        <p:nvPicPr>
          <p:cNvPr id="26" name="конек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79712" y="2521373"/>
            <a:ext cx="2367142" cy="1708613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1038627" y="37596"/>
            <a:ext cx="3626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Найди тень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3878" y="936710"/>
            <a:ext cx="5450274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Найдите по картинкам, кому принадлежит тень. Щелкните по картинкам правой кнопкой мыши, чтобы  картинки правильно встали на свои места.</a:t>
            </a:r>
            <a:endParaRPr lang="ru-RU" dirty="0"/>
          </a:p>
        </p:txBody>
      </p:sp>
      <p:pic>
        <p:nvPicPr>
          <p:cNvPr id="2" name="Рисунок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1710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L -2.08333E-7 0.00023 C 0.00169 -0.00718 0.00326 -0.01435 0.00521 -0.02084 C 0.00625 -0.02454 0.00807 -0.02778 0.00925 -0.03102 C 0.0099 -0.03334 0.01003 -0.03542 0.01055 -0.03727 C 0.01146 -0.04097 0.01224 -0.04422 0.01315 -0.04769 C 0.01406 -0.05047 0.01523 -0.05324 0.01589 -0.05602 C 0.02135 -0.07847 0.01237 -0.04954 0.01979 -0.07246 C 0.0237 -0.10209 0.01849 -0.06551 0.02383 -0.09121 C 0.02773 -0.1088 0.02253 -0.09491 0.02786 -0.10764 C 0.02839 -0.11297 0.02852 -0.11875 0.02917 -0.12408 C 0.02995 -0.12894 0.03099 -0.1338 0.0319 -0.13866 C 0.03229 -0.14051 0.03294 -0.14236 0.0332 -0.14468 C 0.03425 -0.15301 0.03503 -0.16111 0.03581 -0.16945 C 0.03646 -0.17431 0.03672 -0.17917 0.03724 -0.18403 C 0.0375 -0.18843 0.03815 -0.20417 0.03984 -0.21065 C 0.04141 -0.21644 0.04232 -0.22292 0.04518 -0.22732 L 0.04922 -0.23334 C 0.05013 -0.23681 0.05091 -0.24051 0.05182 -0.24375 C 0.0526 -0.24584 0.05391 -0.24792 0.05469 -0.25 C 0.05534 -0.25185 0.05534 -0.2544 0.05586 -0.25625 C 0.05833 -0.26273 0.06055 -0.26412 0.06263 -0.2706 C 0.06315 -0.27269 0.06354 -0.27477 0.06393 -0.27685 C 0.06445 -0.27963 0.06432 -0.28264 0.06523 -0.28496 C 0.06615 -0.2875 0.06784 -0.28912 0.06927 -0.29121 C 0.07109 -0.3088 0.06836 -0.29977 0.07591 -0.30972 C 0.07734 -0.31181 0.07852 -0.31435 0.07995 -0.31597 C 0.08112 -0.31713 0.08411 -0.31783 0.08411 -0.31759 " pathEditMode="relative" rAng="0" ptsTypes="AAAAAAAAAAAAAAAAAAAAAAAAAA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6" y="-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 -0.00301 L 0.047 -0.00278 C 0.05026 -0.00255 0.05377 -0.00278 0.05703 -0.00116 C 0.05911 3.7037E-7 0.06055 0.0037 0.06263 0.00486 C 0.06588 0.00648 0.06927 0.00625 0.07265 0.00671 C 0.0914 0.01505 0.07057 0.00694 0.09726 0.01273 C 0.1362 0.0213 0.05377 0.01968 0.15547 0.02083 L 0.50924 0.02083 " pathEditMode="relative" rAng="0" ptsTypes="AAAAAA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41 0.00579 L 0.06041 0.00602 C 0.06588 0.00231 0.07135 -0.00232 0.07708 -0.00417 C 0.08737 -0.00787 0.07812 -0.00417 0.08945 -0.01019 C 0.09088 -0.01111 0.09245 -0.01111 0.09388 -0.01227 C 0.10638 -0.02107 0.09479 -0.01644 0.10742 -0.02014 C 0.10846 -0.02153 0.1095 -0.02338 0.11068 -0.02407 C 0.1194 -0.03009 0.12331 -0.03032 0.13203 -0.03403 C 0.13763 -0.03657 0.14323 -0.03935 0.14883 -0.04213 C 0.15143 -0.04329 0.15403 -0.04421 0.15664 -0.04607 C 0.15976 -0.04815 0.16588 -0.05278 0.16888 -0.05394 C 0.17187 -0.05509 0.17487 -0.05532 0.17786 -0.05602 C 0.19857 -0.06528 0.1737 -0.05486 0.21146 -0.06597 C 0.21367 -0.06667 0.21601 -0.06713 0.21823 -0.06782 C 0.22265 -0.06968 0.22708 -0.07245 0.23164 -0.07384 C 0.23607 -0.07523 0.24062 -0.075 0.24505 -0.07593 C 0.28893 -0.08449 0.23945 -0.07616 0.27422 -0.08194 C 0.29127 -0.0919 0.26732 -0.07894 0.30104 -0.08773 C 0.30456 -0.08866 0.30768 -0.09259 0.31107 -0.09375 C 0.31393 -0.09491 0.33581 -0.09769 0.33685 -0.09769 C 0.33945 -0.09931 0.34193 -0.10093 0.34466 -0.10185 C 0.34765 -0.10255 0.35065 -0.10301 0.35364 -0.1037 C 0.35508 -0.10579 0.35638 -0.10857 0.35807 -0.10972 C 0.3625 -0.1125 0.37161 -0.11574 0.37161 -0.11551 C 0.38398 -0.12685 0.36836 -0.11343 0.38047 -0.12176 C 0.38437 -0.12431 0.38945 -0.13102 0.39284 -0.13357 C 0.39609 -0.13611 0.39974 -0.13681 0.40286 -0.13958 C 0.40443 -0.14097 0.40586 -0.14236 0.40742 -0.14352 C 0.40846 -0.14444 0.40963 -0.14468 0.41068 -0.1456 C 0.42096 -0.15463 0.4039 -0.14352 0.42083 -0.15556 C 0.42956 -0.16157 0.42864 -0.16019 0.43541 -0.16343 C 0.43802 -0.16458 0.44062 -0.1662 0.44323 -0.16736 C 0.44466 -0.16806 0.44622 -0.16852 0.44765 -0.16944 C 0.44922 -0.17037 0.45065 -0.17222 0.45221 -0.17338 C 0.45364 -0.17431 0.45521 -0.17454 0.45664 -0.17546 C 0.45924 -0.17662 0.46185 -0.17801 0.46445 -0.1794 C 0.46888 -0.18148 0.47344 -0.18333 0.47786 -0.18519 C 0.47943 -0.18588 0.48099 -0.18611 0.48242 -0.18727 C 0.48919 -0.19329 0.48515 -0.19074 0.49466 -0.19329 C 0.49622 -0.19468 0.49765 -0.1963 0.49922 -0.19722 C 0.50065 -0.19815 0.50208 -0.19861 0.50364 -0.19931 C 0.50742 -0.20069 0.5112 -0.20139 0.51484 -0.20324 C 0.5345 -0.2125 0.51471 -0.20764 0.53724 -0.21111 C 0.54023 -0.21319 0.5431 -0.21551 0.54622 -0.21713 C 0.54805 -0.21806 0.55 -0.21829 0.55182 -0.21921 C 0.55443 -0.22037 0.55703 -0.22176 0.55963 -0.22315 C 0.56107 -0.22384 0.56263 -0.22431 0.56406 -0.225 C 0.56719 -0.22685 0.57005 -0.22917 0.57305 -0.23102 C 0.57643 -0.2331 0.58099 -0.23403 0.58424 -0.23495 C 0.59271 -0.24005 0.58229 -0.23333 0.59101 -0.24097 C 0.59206 -0.2419 0.59323 -0.24213 0.59427 -0.24306 C 0.60299 -0.25069 0.59258 -0.24398 0.60104 -0.24884 C 0.61068 -0.26042 0.59844 -0.24676 0.60781 -0.25486 C 0.60898 -0.25602 0.61002 -0.25764 0.61107 -0.2588 C 0.61367 -0.26157 0.6164 -0.26389 0.61901 -0.2669 C 0.6332 -0.28357 0.61471 -0.26482 0.63125 -0.28681 L 0.63581 -0.29282 C 0.63815 -0.30579 0.63476 -0.29306 0.64023 -0.30069 C 0.64127 -0.30208 0.64153 -0.30486 0.64245 -0.30671 C 0.64375 -0.30903 0.647 -0.3125 0.647 -0.31227 " pathEditMode="relative" rAng="0" ptsTypes="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23" y="-1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9 0.00602 L 0.00599 0.00625 C 0.00924 0.00741 0.0125 0.01019 0.01601 0.01019 C 0.07539 0.01019 0.13463 0.00695 0.19401 0.00602 L 0.3944 0.00417 C 0.39778 0.00278 0.40104 0.00093 0.40442 0.00023 C 0.41419 -0.00231 0.43359 -0.00578 0.43359 -0.00555 C 0.45612 -0.01713 0.43867 -0.00972 0.48737 -0.00972 " pathEditMode="relative" rAng="0" ptsTypes="AAAAAA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62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-0.02199 L 0.0056 -0.02153 C 0.00664 -0.02731 0.00821 -0.03218 0.00886 -0.03796 C 0.00977 -0.0456 0.00925 -0.05393 0.01003 -0.06157 C 0.01042 -0.06528 0.01172 -0.06829 0.01224 -0.07153 C 0.01316 -0.07685 0.01381 -0.08218 0.01446 -0.0875 C 0.01498 -0.09097 0.01498 -0.09444 0.01563 -0.09745 C 0.01615 -0.09977 0.01706 -0.10162 0.01784 -0.10347 C 0.02253 -0.1287 0.01472 -0.08843 0.02123 -0.11574 C 0.02188 -0.11782 0.02162 -0.12106 0.02227 -0.12338 C 0.02396 -0.12893 0.02683 -0.13333 0.02787 -0.13935 C 0.02826 -0.1412 0.02865 -0.14329 0.02904 -0.14537 C 0.02969 -0.14861 0.0306 -0.15185 0.03125 -0.15532 C 0.03178 -0.15787 0.03178 -0.16065 0.03243 -0.16343 C 0.03438 -0.17199 0.03542 -0.17431 0.03803 -0.18102 C 0.04076 -0.21528 0.0362 -0.17847 0.04362 -0.20301 C 0.04532 -0.20856 0.0448 -0.21597 0.04701 -0.22083 C 0.05534 -0.24074 0.04506 -0.21574 0.05365 -0.23889 C 0.05469 -0.24167 0.05586 -0.24421 0.05704 -0.24676 C 0.05808 -0.24884 0.05951 -0.25046 0.06042 -0.25278 C 0.07162 -0.28264 0.05873 -0.25069 0.06485 -0.27268 C 0.06576 -0.27569 0.06732 -0.27778 0.06823 -0.28056 C 0.0793 -0.31319 0.06667 -0.27708 0.07266 -0.30046 C 0.07396 -0.30532 0.07566 -0.30972 0.07722 -0.31435 C 0.078 -0.32106 0.07878 -0.32778 0.07943 -0.33426 C 0.07995 -0.33889 0.07995 -0.34375 0.0806 -0.34838 C 0.08112 -0.35231 0.08217 -0.35625 0.08282 -0.36018 C 0.08321 -0.36296 0.08347 -0.36551 0.08386 -0.36829 C 0.08464 -0.37222 0.08542 -0.37616 0.0862 -0.38009 C 0.08659 -0.38264 0.08659 -0.38588 0.08724 -0.38796 C 0.08816 -0.39167 0.08972 -0.39444 0.09063 -0.39792 C 0.09206 -0.4037 0.09284 -0.40995 0.09401 -0.41597 C 0.09467 -0.41921 0.09558 -0.42245 0.09623 -0.42593 C 0.10118 -0.45231 0.09649 -0.42963 0.09961 -0.44768 C 0.1056 -0.48356 0.09844 -0.44097 0.10404 -0.46759 C 0.10456 -0.47014 0.10482 -0.47292 0.10521 -0.47569 C 0.10586 -0.48032 0.10664 -0.48495 0.10743 -0.48958 C 0.10782 -0.49213 0.10808 -0.49491 0.1086 -0.49745 C 0.10951 -0.50301 0.11094 -0.5081 0.11185 -0.51343 C 0.11237 -0.51597 0.1125 -0.51875 0.11303 -0.52153 C 0.11368 -0.52477 0.11472 -0.52801 0.11524 -0.53148 C 0.11797 -0.54722 0.11498 -0.53542 0.11745 -0.54931 C 0.1181 -0.55278 0.11901 -0.55602 0.1198 -0.55926 C 0.12006 -0.56389 0.12045 -0.56852 0.12084 -0.57315 C 0.12123 -0.57731 0.12227 -0.5831 0.12305 -0.58704 C 0.12409 -0.59167 0.12539 -0.59907 0.12761 -0.60301 C 0.13125 -0.60972 0.13021 -0.60486 0.13425 -0.60903 C 0.13659 -0.61134 0.13881 -0.61435 0.14102 -0.6169 C 0.14219 -0.61829 0.1431 -0.62014 0.14441 -0.62083 L 0.14779 -0.62292 C 0.14883 -0.62431 0.15 -0.62546 0.15105 -0.62685 C 0.15235 -0.6287 0.15313 -0.63125 0.15443 -0.63287 C 0.15547 -0.63403 0.15664 -0.63426 0.15782 -0.63495 C 0.15899 -0.63681 0.1599 -0.63912 0.1612 -0.64074 C 0.16289 -0.64306 0.1668 -0.64583 0.16901 -0.64676 C 0.16941 -0.64699 0.1698 -0.64676 0.17019 -0.64676 " pathEditMode="relative" rAng="0" ptsTypes="AAAAAAAAAAAAAAAAAAAAAAAAAAAAAAAAAAAAAAAAAAAAAAAAAAAAAA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3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2 -0.03658 L 0.01172 -0.03635 C 0.01458 -0.0426 0.01784 -0.04838 0.02057 -0.05463 C 0.02226 -0.05834 0.02344 -0.06274 0.02513 -0.06644 C 0.02643 -0.06945 0.02825 -0.07153 0.02956 -0.07454 C 0.03177 -0.07963 0.03542 -0.09051 0.03737 -0.0963 C 0.03984 -0.11366 0.0362 -0.09468 0.04414 -0.11227 C 0.0457 -0.11574 0.04622 -0.12037 0.04753 -0.12431 C 0.04818 -0.12639 0.04909 -0.12824 0.04974 -0.13033 C 0.05052 -0.13287 0.05117 -0.13565 0.05195 -0.1382 C 0.05638 -0.15186 0.05221 -0.13473 0.05755 -0.15602 C 0.05807 -0.15811 0.05807 -0.16042 0.05872 -0.16204 C 0.05989 -0.16574 0.06185 -0.16852 0.06315 -0.17199 C 0.06445 -0.1757 0.06523 -0.1801 0.06654 -0.18403 C 0.06784 -0.1882 0.06966 -0.19167 0.07096 -0.19584 C 0.08021 -0.2257 0.07357 -0.2125 0.08099 -0.2257 C 0.08216 -0.22987 0.08307 -0.23403 0.08437 -0.23774 C 0.08672 -0.24399 0.09036 -0.24885 0.09219 -0.25556 C 0.09336 -0.25973 0.09401 -0.26412 0.09557 -0.2676 C 0.09713 -0.27084 0.09948 -0.27269 0.10117 -0.27547 C 0.10469 -0.28125 0.10794 -0.2875 0.11133 -0.29352 L 0.11458 -0.29954 C 0.11654 -0.30278 0.11797 -0.30672 0.12018 -0.30926 L 0.12357 -0.31343 C 0.13216 -0.33612 0.12331 -0.31482 0.13698 -0.33912 C 0.14922 -0.36088 0.1319 -0.33704 0.14935 -0.35903 C 0.15078 -0.3632 0.15208 -0.36737 0.15378 -0.37107 C 0.15742 -0.37917 0.17031 -0.39653 0.17174 -0.39885 C 0.17474 -0.40417 0.17682 -0.41181 0.1806 -0.41482 C 0.18398 -0.4176 0.1875 -0.41968 0.19075 -0.42292 C 0.19232 -0.42431 0.19362 -0.42686 0.19518 -0.42871 C 0.2026 -0.4375 0.19974 -0.43241 0.20755 -0.44283 C 0.20989 -0.44584 0.21211 -0.44931 0.21419 -0.45278 C 0.21575 -0.4551 0.21693 -0.45857 0.21875 -0.46065 C 0.22148 -0.46389 0.22487 -0.46528 0.22773 -0.46852 C 0.24687 -0.49213 0.21979 -0.46644 0.23997 -0.48449 C 0.24258 -0.48912 0.24479 -0.49468 0.24779 -0.49838 C 0.25052 -0.50209 0.25391 -0.50324 0.25677 -0.50649 C 0.25885 -0.50857 0.26042 -0.51181 0.26237 -0.51436 C 0.26458 -0.51713 0.26693 -0.51945 0.26914 -0.52246 C 0.28385 -0.5426 0.26966 -0.52639 0.28594 -0.5463 C 0.28763 -0.54838 0.28958 -0.55024 0.29154 -0.55232 C 0.29375 -0.55487 0.29596 -0.55741 0.29818 -0.56019 C 0.29974 -0.56204 0.30117 -0.56436 0.3026 -0.56621 C 0.30443 -0.56829 0.30651 -0.56991 0.3082 -0.57223 C 0.31016 -0.57454 0.31211 -0.57732 0.3138 -0.5801 C 0.3151 -0.58195 0.31588 -0.58426 0.31719 -0.58612 C 0.31901 -0.58843 0.32096 -0.59005 0.32279 -0.5919 C 0.32357 -0.59399 0.32409 -0.5963 0.325 -0.59792 C 0.32708 -0.60116 0.32969 -0.60301 0.33177 -0.60602 C 0.33307 -0.60764 0.33398 -0.60996 0.33516 -0.61181 C 0.33555 -0.61389 0.33555 -0.61621 0.3362 -0.61783 C 0.33815 -0.62223 0.34075 -0.62593 0.34297 -0.62987 C 0.34414 -0.63172 0.34544 -0.63357 0.34635 -0.63588 C 0.3487 -0.64237 0.34726 -0.64167 0.34974 -0.64167 " pathEditMode="relative" rAng="0" ptsTypes="AAAAAAAA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3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38627" y="37596"/>
            <a:ext cx="3626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Найди тень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3878" y="936710"/>
            <a:ext cx="5450274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Найдите по картинкам, кому принадлежит тень. Щелкните по картинкам правой кнопкой мыши, чтобы  картинки правильно встали на свои места.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861" y="0"/>
            <a:ext cx="4137139" cy="5779827"/>
          </a:xfrm>
          <a:prstGeom prst="rect">
            <a:avLst/>
          </a:prstGeom>
        </p:spPr>
      </p:pic>
      <p:pic>
        <p:nvPicPr>
          <p:cNvPr id="3" name="ос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56" y="2272123"/>
            <a:ext cx="2063417" cy="1936567"/>
          </a:xfrm>
          <a:prstGeom prst="rect">
            <a:avLst/>
          </a:prstGeom>
        </p:spPr>
      </p:pic>
      <p:pic>
        <p:nvPicPr>
          <p:cNvPr id="5" name="радуг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3" y="2195767"/>
            <a:ext cx="1995386" cy="1720161"/>
          </a:xfrm>
          <a:prstGeom prst="rect">
            <a:avLst/>
          </a:prstGeom>
        </p:spPr>
      </p:pic>
      <p:pic>
        <p:nvPicPr>
          <p:cNvPr id="6" name="змей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4" y="2623838"/>
            <a:ext cx="1985187" cy="1897135"/>
          </a:xfrm>
          <a:prstGeom prst="rect">
            <a:avLst/>
          </a:prstGeom>
        </p:spPr>
      </p:pic>
      <p:pic>
        <p:nvPicPr>
          <p:cNvPr id="7" name="гриб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3" y="4069825"/>
            <a:ext cx="1635010" cy="1727717"/>
          </a:xfrm>
          <a:prstGeom prst="rect">
            <a:avLst/>
          </a:prstGeom>
        </p:spPr>
      </p:pic>
      <p:pic>
        <p:nvPicPr>
          <p:cNvPr id="8" name="гусеница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314" y="4728283"/>
            <a:ext cx="2043807" cy="1861608"/>
          </a:xfrm>
          <a:prstGeom prst="rect">
            <a:avLst/>
          </a:prstGeom>
        </p:spPr>
      </p:pic>
      <p:pic>
        <p:nvPicPr>
          <p:cNvPr id="9" name="цветы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822" y="4659295"/>
            <a:ext cx="2129217" cy="1930596"/>
          </a:xfrm>
          <a:prstGeom prst="rect">
            <a:avLst/>
          </a:prstGeom>
        </p:spPr>
      </p:pic>
      <p:pic>
        <p:nvPicPr>
          <p:cNvPr id="13" name="Рисунок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89832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26 -0.05671 L 0.02826 -0.05648 C 0.03112 -0.0662 0.03386 -0.0757 0.03711 -0.08495 C 0.03829 -0.08773 0.04024 -0.08982 0.04167 -0.09259 C 0.04506 -0.09977 0.04883 -0.10671 0.0517 -0.11458 C 0.05391 -0.1206 0.05625 -0.12639 0.05847 -0.13241 C 0.06446 -0.14931 0.06537 -0.1544 0.07188 -0.17037 C 0.07357 -0.17454 0.07566 -0.17824 0.07748 -0.18218 C 0.07891 -0.18958 0.08021 -0.19699 0.08191 -0.20417 C 0.08764 -0.22778 0.08555 -0.21227 0.09089 -0.23796 C 0.09219 -0.24445 0.09297 -0.25116 0.09428 -0.25787 C 0.09831 -0.2794 0.09701 -0.26898 0.10209 -0.29167 C 0.10378 -0.29884 0.10482 -0.30648 0.10665 -0.31343 C 0.10782 -0.31852 0.1099 -0.32269 0.11107 -0.32755 C 0.11433 -0.34051 0.11641 -0.3544 0.12006 -0.36736 C 0.12149 -0.37269 0.12292 -0.37824 0.12448 -0.3831 C 0.12592 -0.3882 0.12774 -0.39236 0.12904 -0.39722 C 0.13764 -0.43009 0.12566 -0.39514 0.13907 -0.43102 C 0.14375 -0.46412 0.13803 -0.43125 0.14584 -0.4588 C 0.14649 -0.46134 0.14636 -0.46412 0.14688 -0.46667 C 0.14753 -0.47014 0.14818 -0.47361 0.14909 -0.47662 C 0.1504 -0.48102 0.15209 -0.48472 0.15365 -0.48866 C 0.15599 -0.50533 0.15313 -0.48889 0.15704 -0.50255 C 0.15756 -0.5044 0.15769 -0.50648 0.15808 -0.50857 C 0.15886 -0.51181 0.15964 -0.51528 0.16029 -0.51852 C 0.16159 -0.52454 0.16277 -0.53287 0.16368 -0.53843 C 0.16407 -0.54051 0.16446 -0.54236 0.16485 -0.54445 C 0.16524 -0.54699 0.16537 -0.54977 0.16589 -0.55232 C 0.16641 -0.55463 0.16745 -0.55625 0.1681 -0.55833 C 0.16902 -0.56088 0.16954 -0.56366 0.17045 -0.5662 C 0.17136 -0.56898 0.17279 -0.57153 0.17383 -0.57431 C 0.17461 -0.57685 0.1754 -0.5794 0.17605 -0.58218 C 0.17683 -0.58611 0.17696 -0.59051 0.17826 -0.59421 C 0.17891 -0.59607 0.18047 -0.59676 0.18165 -0.59815 C 0.1823 -0.6007 0.18295 -0.60347 0.18386 -0.60602 C 0.18542 -0.61065 0.18816 -0.61644 0.19063 -0.61991 C 0.19154 -0.62153 0.19284 -0.62269 0.19389 -0.62408 C 0.19467 -0.62732 0.19493 -0.63102 0.19623 -0.63403 C 0.19844 -0.63912 0.20144 -0.64329 0.20404 -0.64792 L 0.21068 -0.65972 L 0.21407 -0.66389 C 0.21954 -0.67824 0.21277 -0.66296 0.21967 -0.67176 C 0.22136 -0.67384 0.2224 -0.67755 0.22422 -0.67963 C 0.22514 -0.68102 0.22644 -0.68102 0.22748 -0.68171 C 0.22826 -0.68218 0.22904 -0.6831 0.22982 -0.68357 " pathEditMode="relative" rAng="0" ptsTypes="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-3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52 -0.0213 L 0.07552 -0.02106 L 0.09114 -0.02546 C 0.09414 -0.02616 0.09713 -0.02662 0.10013 -0.02731 C 0.10638 -0.02917 0.11276 -0.03194 0.11914 -0.03333 C 0.12434 -0.03449 0.12955 -0.03472 0.13476 -0.03542 L 0.14934 -0.03935 C 0.16015 -0.04259 0.1582 -0.04491 0.175 -0.04722 C 0.18697 -0.04884 0.19895 -0.04861 0.2108 -0.04931 C 0.2138 -0.05046 0.21679 -0.05231 0.21979 -0.05324 C 0.22981 -0.05625 0.23984 -0.05972 0.25 -0.06111 C 0.28242 -0.06597 0.25898 -0.06273 0.32057 -0.06921 C 0.32317 -0.06968 0.32578 -0.07037 0.32838 -0.07106 C 0.33242 -0.07222 0.33645 -0.07454 0.34062 -0.075 C 0.3496 -0.07639 0.35859 -0.07639 0.36757 -0.07708 C 0.37083 -0.07847 0.37421 -0.07986 0.3776 -0.08102 C 0.37981 -0.08194 0.38216 -0.08194 0.38437 -0.0831 C 0.38619 -0.08403 0.38802 -0.08588 0.38984 -0.08704 C 0.39166 -0.08796 0.39362 -0.08819 0.39544 -0.08912 C 0.41106 -0.09653 0.39414 -0.09005 0.40781 -0.09491 C 0.40898 -0.0963 0.40989 -0.09792 0.41119 -0.09884 C 0.41263 -0.1 0.41419 -0.10023 0.41562 -0.10093 C 0.42369 -0.10509 0.41328 -0.10093 0.4246 -0.10486 C 0.42565 -0.10625 0.42669 -0.10787 0.42799 -0.1088 C 0.42942 -0.10995 0.43099 -0.11019 0.43242 -0.11088 C 0.43359 -0.11134 0.43463 -0.1125 0.4358 -0.11296 C 0.43971 -0.11435 0.45026 -0.1162 0.45364 -0.1169 C 0.45924 -0.11921 0.45664 -0.11875 0.46158 -0.11875 " pathEditMode="relative" rAng="0" ptsTypes="AAAAAAAAAAAAA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97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0139 L 2.08333E-7 0.00162 C 0.00391 0.00209 0.00794 0.00232 0.01198 0.00348 C 0.01445 0.00394 0.0168 0.00649 0.01927 0.00695 C 0.0237 0.00811 0.02826 0.00811 0.03268 0.00903 C 0.03802 0.00973 0.04323 0.01158 0.04844 0.01274 C 0.05495 0.01389 0.06146 0.01482 0.06797 0.01621 C 0.07279 0.01737 0.0776 0.01922 0.08255 0.01991 C 0.09062 0.02107 0.09883 0.0213 0.1069 0.022 L 0.76211 0.01991 C 0.76536 0.01991 0.76849 0.0169 0.77174 0.01621 C 0.77995 0.01459 0.79609 0.01274 0.79609 0.01274 C 0.82435 -0.00648 0.7875 0.01667 0.82174 0.00139 C 0.82396 0.0007 0.82578 -0.00231 0.82773 -0.00393 C 0.83477 -0.01064 0.82839 -0.00486 0.8362 -0.01504 C 0.84583 -0.02754 0.83672 -0.01388 0.84128 -0.0206 " pathEditMode="relative" rAng="0" ptsTypes="AAAAAAAAAAAAAA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5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3.125E-6 0.00023 L 0.15443 -0.00208 C 0.15899 -0.00231 0.16328 -0.00648 0.16784 -0.0081 C 0.17123 -0.00926 0.17461 -0.00949 0.17787 -0.01018 C 0.19714 -0.02291 0.17526 -0.00995 0.20026 -0.01805 C 0.20417 -0.01921 0.20769 -0.02268 0.21146 -0.02407 C 0.21589 -0.02546 0.22045 -0.02523 0.22487 -0.02592 L 0.24727 -0.03009 C 0.26927 -0.03773 0.2474 -0.03078 0.27084 -0.03588 C 0.27266 -0.03634 0.27448 -0.0375 0.27644 -0.03796 C 0.28125 -0.03889 0.28607 -0.03935 0.29102 -0.04004 C 0.29401 -0.0412 0.29688 -0.04305 0.29987 -0.04398 C 0.30469 -0.04514 0.30964 -0.04444 0.31446 -0.04583 C 0.31615 -0.04653 0.31745 -0.04884 0.31901 -0.05 C 0.32006 -0.05069 0.32123 -0.05092 0.32227 -0.05185 C 0.32357 -0.05301 0.32435 -0.05509 0.32565 -0.05578 C 0.32826 -0.05717 0.33086 -0.05717 0.33347 -0.05787 C 0.35326 -0.06365 0.33841 -0.06065 0.35925 -0.06389 C 0.37735 -0.07106 0.36446 -0.06643 0.39167 -0.07384 C 0.39401 -0.07453 0.39623 -0.07523 0.39844 -0.07569 L 0.40521 -0.07778 C 0.41407 -0.0831 0.40951 -0.08102 0.41862 -0.08379 C 0.42539 -0.0919 0.4181 -0.08426 0.42644 -0.08981 C 0.428 -0.09074 0.4293 -0.09328 0.43086 -0.09375 C 0.43347 -0.09444 0.43607 -0.09375 0.43881 -0.09375 " pathEditMode="relative" rAng="0" ptsTypes="AAAAAAAAAAAAAAAAAAAAAAAA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0.00162 L 0.06224 0.00185 C 0.07071 0.00301 0.0793 0.00486 0.08789 0.00579 C 0.19532 0.01551 0.26745 0.00764 0.39232 0.00579 C 0.39948 0.0044 0.40651 0.00347 0.41368 0.00162 C 0.41771 0.0007 0.42188 -0.00069 0.42591 -0.00231 C 0.42891 -0.00347 0.43177 -0.00579 0.4349 -0.00625 C 0.4573 -0.00856 0.47969 -0.00879 0.50209 -0.01018 C 0.50547 -0.01088 0.50886 -0.01111 0.51211 -0.01227 C 0.51485 -0.01296 0.51732 -0.01528 0.51993 -0.0162 C 0.52435 -0.01736 0.52891 -0.01736 0.53347 -0.01805 C 0.553 -0.02685 0.53008 -0.01759 0.55573 -0.02407 C 0.55925 -0.025 0.56237 -0.02801 0.56589 -0.02801 C 0.59571 -0.02916 0.62552 -0.02801 0.65547 -0.02801 " pathEditMode="relative" rAng="0" ptsTypes="AAAAAAAAAAAA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61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6.66667E-6 L -3.54167E-6 6.66667E-6 C 0.00326 -0.00069 0.00677 -0.00022 0.01003 -0.00208 C 0.07057 -0.03796 -0.0095 0.00047 0.05026 -0.02985 C 0.07227 -0.0412 0.09388 -0.05462 0.11641 -0.0618 C 0.18373 -0.08309 0.14987 -0.07384 0.21823 -0.08958 L 0.25404 -0.10763 C 0.26485 -0.11272 0.27578 -0.11597 0.28646 -0.12152 C 0.30456 -0.13124 0.32344 -0.13819 0.34024 -0.15347 C 0.35625 -0.16805 0.37214 -0.18333 0.38841 -0.19722 C 0.403 -0.20972 0.43503 -0.228 0.44766 -0.23495 C 0.45469 -0.23888 0.46198 -0.2412 0.46901 -0.2449 C 0.47057 -0.24583 0.47188 -0.24814 0.47344 -0.24884 C 0.47669 -0.25069 0.48021 -0.25115 0.48346 -0.253 C 0.48737 -0.25509 0.49089 -0.25879 0.49466 -0.26087 C 0.50117 -0.26458 0.50729 -0.26666 0.5138 -0.26897 C 0.51862 -0.27291 0.52331 -0.27731 0.52826 -0.28078 C 0.54297 -0.29097 0.53932 -0.28194 0.55521 -0.30069 C 0.55742 -0.30347 0.55964 -0.30624 0.56185 -0.30879 C 0.56576 -0.31296 0.56641 -0.3118 0.56966 -0.31666 C 0.57096 -0.31851 0.57175 -0.32129 0.57305 -0.32268 C 0.57435 -0.32384 0.58203 -0.328 0.58425 -0.3287 C 0.60677 -0.33495 0.60352 -0.33402 0.6224 -0.33657 C 0.62539 -0.33796 0.62878 -0.33888 0.63125 -0.34259 C 0.63229 -0.34397 0.6336 -0.34837 0.6336 -0.34837 " pathEditMode="relative" ptsTypes="AAAAAAAAAAAAAAAAAAAAAAA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38627" y="37596"/>
            <a:ext cx="3626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Найди тень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3878" y="936710"/>
            <a:ext cx="5450274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Найдите по картинкам, кому принадлежит тень. Щелкните по картинкам правой кнопкой мыши, чтобы  картинки правильно встали на свои места.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84" y="0"/>
            <a:ext cx="4167116" cy="5821706"/>
          </a:xfrm>
          <a:prstGeom prst="rect">
            <a:avLst/>
          </a:prstGeom>
        </p:spPr>
      </p:pic>
      <p:pic>
        <p:nvPicPr>
          <p:cNvPr id="10" name="автобус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91" y="4060789"/>
            <a:ext cx="2057083" cy="1802004"/>
          </a:xfrm>
          <a:prstGeom prst="rect">
            <a:avLst/>
          </a:prstGeom>
        </p:spPr>
      </p:pic>
      <p:pic>
        <p:nvPicPr>
          <p:cNvPr id="11" name="маши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707" y="2504376"/>
            <a:ext cx="1942082" cy="1384860"/>
          </a:xfrm>
          <a:prstGeom prst="rect">
            <a:avLst/>
          </a:prstGeom>
        </p:spPr>
      </p:pic>
      <p:pic>
        <p:nvPicPr>
          <p:cNvPr id="12" name="полицмя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76" y="2448283"/>
            <a:ext cx="1972627" cy="1406709"/>
          </a:xfrm>
          <a:prstGeom prst="rect">
            <a:avLst/>
          </a:prstGeom>
        </p:spPr>
      </p:pic>
      <p:pic>
        <p:nvPicPr>
          <p:cNvPr id="13" name="пожарная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2" y="4049202"/>
            <a:ext cx="2131179" cy="1813591"/>
          </a:xfrm>
          <a:prstGeom prst="rect">
            <a:avLst/>
          </a:prstGeom>
        </p:spPr>
      </p:pic>
      <p:pic>
        <p:nvPicPr>
          <p:cNvPr id="14" name="скорая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969" y="4337176"/>
            <a:ext cx="2083558" cy="1435522"/>
          </a:xfrm>
          <a:prstGeom prst="rect">
            <a:avLst/>
          </a:prstGeom>
        </p:spPr>
      </p:pic>
      <p:pic>
        <p:nvPicPr>
          <p:cNvPr id="15" name="грузовик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72" y="2261179"/>
            <a:ext cx="2003899" cy="1598441"/>
          </a:xfrm>
          <a:prstGeom prst="rect">
            <a:avLst/>
          </a:prstGeom>
        </p:spPr>
      </p:pic>
      <p:pic>
        <p:nvPicPr>
          <p:cNvPr id="18" name="Рисунок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33124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0533 L -4.79167E-6 0.00556 C 0.00443 0.00788 0.00886 0.01112 0.01342 0.0132 C 0.01589 0.01436 0.01875 0.01366 0.02123 0.01505 C 0.02409 0.0169 0.02631 0.02107 0.02904 0.02315 C 0.04167 0.03195 0.03959 0.02639 0.05144 0.03311 C 0.07657 0.047 0.03933 0.03125 0.06941 0.04306 C 0.09896 0.0669 0.06563 0.04283 0.09284 0.05487 C 0.09675 0.05672 0.10014 0.06112 0.10404 0.06297 C 0.10847 0.06505 0.11316 0.06482 0.11745 0.0669 C 0.12435 0.07014 0.13086 0.07547 0.13764 0.07894 C 0.14024 0.0801 0.14297 0.08102 0.14545 0.08288 C 0.16185 0.09375 0.14896 0.08936 0.16446 0.09283 C 0.16902 0.09538 0.17357 0.09746 0.178 0.1007 C 0.18073 0.10278 0.18308 0.10649 0.18581 0.1088 C 0.19323 0.11459 0.19532 0.11459 0.20261 0.11667 C 0.22514 0.13658 0.19662 0.1132 0.22266 0.12871 C 0.23269 0.1345 0.23034 0.13774 0.23946 0.14445 C 0.24389 0.14769 0.24857 0.14908 0.253 0.15255 L 0.27305 0.16829 C 0.27644 0.17107 0.27969 0.17454 0.28321 0.17639 C 0.28803 0.17894 0.29297 0.18125 0.29766 0.18426 C 0.30157 0.18658 0.30508 0.19005 0.30886 0.19237 C 0.33542 0.20718 0.32917 0.20487 0.34805 0.20811 C 0.37787 0.22269 0.34232 0.20672 0.37383 0.21621 C 0.40886 0.22663 0.36485 0.21899 0.40183 0.22408 C 0.40625 0.22616 0.41068 0.22894 0.41524 0.2301 C 0.44232 0.23704 0.45678 0.23334 0.48685 0.23218 C 0.49102 0.23079 0.49506 0.22801 0.49922 0.22801 C 0.54636 0.22801 0.54597 0.22848 0.57422 0.23403 C 0.57683 0.23612 0.57943 0.2382 0.58204 0.24005 C 0.58347 0.24098 0.58503 0.24121 0.58659 0.24213 C 0.58881 0.24329 0.59102 0.24491 0.59323 0.24607 C 0.60287 0.25093 0.59987 0.24885 0.60782 0.25209 C 0.61563 0.2551 0.60912 0.25255 0.61563 0.25602 C 0.61706 0.25672 0.61862 0.25741 0.62019 0.25788 C 0.63112 0.26112 0.62605 0.25718 0.63125 0.26204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63" y="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77778E-6 L -4.16667E-6 -7.77778E-6 C 0.00287 -0.00487 0.00612 -0.00903 0.00886 -0.01413 C 0.01354 -0.02223 0.01133 -0.02246 0.01563 -0.03195 C 0.01732 -0.03565 0.0194 -0.03843 0.02122 -0.0419 C 0.02318 -0.04584 0.02487 -0.05001 0.02682 -0.05394 C 0.02826 -0.05672 0.02995 -0.0588 0.03125 -0.06181 C 0.03412 -0.06829 0.0362 -0.07547 0.03919 -0.08172 C 0.04115 -0.08612 0.04401 -0.08913 0.04583 -0.09376 C 0.05039 -0.1044 0.05352 -0.1169 0.0582 -0.12755 C 0.08477 -0.1882 0.05 -0.10764 0.07162 -0.16135 C 0.07331 -0.16551 0.07565 -0.16876 0.07721 -0.17315 C 0.08203 -0.18681 0.08529 -0.20209 0.09063 -0.21505 C 0.09479 -0.22501 0.09896 -0.23496 0.103 -0.24491 C 0.1056 -0.25139 0.10794 -0.25857 0.11081 -0.26482 L 0.12422 -0.29468 C 0.12604 -0.29862 0.128 -0.30255 0.12982 -0.30649 C 0.13359 -0.31528 0.13724 -0.32385 0.14102 -0.33241 C 0.1543 -0.36204 0.14154 -0.33288 0.15339 -0.35626 C 0.15456 -0.3588 0.1556 -0.36158 0.15664 -0.36436 C 0.16068 -0.37431 0.1612 -0.37616 0.16458 -0.38612 C 0.16654 -0.40348 0.16393 -0.38982 0.16901 -0.40209 C 0.17487 -0.41598 0.17005 -0.41181 0.17904 -0.42801 C 0.1806 -0.43056 0.18216 -0.43311 0.18359 -0.43588 C 0.18451 -0.43774 0.1849 -0.44005 0.18581 -0.4419 C 0.19037 -0.45116 0.19024 -0.45047 0.19479 -0.45579 C 0.19622 -0.46112 0.19727 -0.4669 0.19922 -0.47176 C 0.20365 -0.48218 0.203 -0.47987 0.20703 -0.49352 C 0.20872 -0.49885 0.20964 -0.50487 0.21159 -0.5095 C 0.21276 -0.51227 0.21406 -0.51459 0.21497 -0.5176 C 0.21589 -0.52061 0.21628 -0.52431 0.21719 -0.52755 C 0.21784 -0.52963 0.21875 -0.53126 0.2194 -0.53334 C 0.22018 -0.53612 0.22083 -0.53889 0.22162 -0.54144 C 0.22227 -0.54352 0.22318 -0.54538 0.22383 -0.54746 C 0.22474 -0.55001 0.22552 -0.55255 0.22617 -0.55533 C 0.22656 -0.55718 0.22669 -0.5595 0.22721 -0.56135 C 0.22813 -0.56413 0.22956 -0.56667 0.2306 -0.56922 C 0.23138 -0.5713 0.23216 -0.57315 0.23281 -0.57524 C 0.23464 -0.58774 0.23307 -0.58102 0.23841 -0.59514 L 0.23841 -0.59514 L 0.24076 -0.60695 " pathEditMode="relative" ptsTypes="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8 0.00625 L 0.02018 0.00648 L 0.075 -0.00394 C 0.08385 -0.0051 0.09297 -0.00394 0.10182 -0.00579 C 0.10638 -0.00672 0.11067 -0.01042 0.11523 -0.01181 C 0.13893 -0.01945 0.11914 -0.00186 0.16002 -0.02176 C 0.18034 -0.03149 0.1681 -0.02732 0.197 -0.02963 C 0.22786 -0.03542 0.21002 -0.03125 0.24401 -0.04167 C 0.24843 -0.04306 0.25312 -0.04306 0.25742 -0.04561 C 0.27148 -0.05394 0.27148 -0.0544 0.28659 -0.06158 C 0.29101 -0.06366 0.29544 -0.06621 0.29987 -0.0676 C 0.30403 -0.06875 0.3082 -0.06875 0.31224 -0.06945 C 0.31679 -0.07223 0.32135 -0.07454 0.32578 -0.07755 C 0.32916 -0.07987 0.33216 -0.08357 0.33567 -0.08542 C 0.34505 -0.09028 0.35455 -0.0926 0.3638 -0.09746 C 0.3664 -0.09862 0.36888 -0.09977 0.37161 -0.10139 C 0.40195 -0.11945 0.36953 -0.09977 0.39179 -0.11737 C 0.39557 -0.12038 0.4 -0.12223 0.4039 -0.12524 C 0.4108 -0.13033 0.41731 -0.13658 0.42422 -0.14121 C 0.43086 -0.14561 0.43476 -0.14792 0.44101 -0.15325 C 0.44401 -0.15556 0.44687 -0.15857 0.45 -0.16112 C 0.45104 -0.16204 0.45221 -0.16227 0.45338 -0.1632 C 0.4552 -0.16436 0.45703 -0.16551 0.45898 -0.16713 C 0.47656 -0.18102 0.45234 -0.16227 0.46679 -0.175 C 0.46862 -0.17663 0.47057 -0.17732 0.47239 -0.17894 C 0.47395 -0.18056 0.47526 -0.18334 0.47682 -0.18496 C 0.47968 -0.18797 0.48307 -0.18959 0.4858 -0.19283 C 0.48802 -0.19561 0.4901 -0.19885 0.49244 -0.20093 C 0.49427 -0.20232 0.49622 -0.20232 0.49804 -0.20301 C 0.50755 -0.21135 0.49687 -0.20278 0.51041 -0.2088 C 0.5138 -0.21042 0.51705 -0.21343 0.52044 -0.21482 C 0.52343 -0.21621 0.52643 -0.21737 0.52942 -0.21875 C 0.5306 -0.21945 0.53164 -0.22014 0.53281 -0.22084 C 0.53541 -0.22223 0.53802 -0.22338 0.54062 -0.22477 C 0.54179 -0.22547 0.54284 -0.22616 0.54401 -0.22686 C 0.547 -0.22825 0.55 -0.2294 0.55299 -0.23079 C 0.55403 -0.23125 0.5552 -0.23218 0.55638 -0.23264 C 0.55781 -0.23357 0.55937 -0.2338 0.5608 -0.23473 C 0.56276 -0.23588 0.56432 -0.2375 0.5664 -0.23866 C 0.56901 -0.24028 0.57161 -0.24144 0.57422 -0.2426 C 0.57604 -0.24352 0.57799 -0.24375 0.57968 -0.24468 C 0.58177 -0.24584 0.58359 -0.247 0.58541 -0.24862 C 0.58659 -0.24977 0.58737 -0.25186 0.5888 -0.25278 C 0.59088 -0.25394 0.59323 -0.25394 0.59544 -0.25463 C 0.59687 -0.25602 0.59843 -0.25741 0.6 -0.25857 C 0.60104 -0.2595 0.60221 -0.25973 0.60338 -0.26065 C 0.60455 -0.26181 0.60547 -0.26366 0.60664 -0.26459 C 0.60872 -0.26621 0.61145 -0.26621 0.61341 -0.26852 C 0.61458 -0.26991 0.61549 -0.27153 0.61679 -0.27246 C 0.61875 -0.27431 0.62135 -0.27477 0.62343 -0.27663 C 0.62721 -0.27987 0.63086 -0.2838 0.63463 -0.28658 C 0.64101 -0.29098 0.63854 -0.28889 0.64244 -0.29237 " pathEditMode="relative" rAng="0" ptsTypes="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0" y="-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2824 L -0.00221 -0.02801 C 0.02592 -0.02407 0.00105 -0.02222 0.0168 -0.03426 C 0.01993 -0.03657 0.02344 -0.0368 0.02683 -0.03819 C 0.02982 -0.03958 0.03282 -0.04074 0.03581 -0.04213 C 0.03959 -0.04398 0.04323 -0.04606 0.04701 -0.04815 C 0.05039 -0.05 0.05352 -0.05301 0.05704 -0.05417 C 0.06263 -0.05579 0.06823 -0.05555 0.07383 -0.05625 C 0.10261 -0.07014 0.06537 -0.0537 0.11185 -0.06412 C 0.11537 -0.06481 0.11849 -0.06852 0.12201 -0.07014 C 0.125 -0.0713 0.14154 -0.07384 0.14323 -0.07407 C 0.18295 -0.09329 0.12943 -0.06643 0.1668 -0.08796 C 0.1767 -0.09375 0.18672 -0.0993 0.19701 -0.10393 C 0.20144 -0.10579 0.20599 -0.10718 0.21042 -0.10995 C 0.22787 -0.1206 0.22461 -0.12268 0.2418 -0.13565 C 0.24688 -0.13958 0.25209 -0.14259 0.25743 -0.1456 C 0.26862 -0.15208 0.27982 -0.15764 0.29102 -0.16366 C 0.29506 -0.16574 0.29922 -0.16713 0.30326 -0.16944 C 0.30664 -0.17153 0.31003 -0.17384 0.31342 -0.17546 C 0.32006 -0.1787 0.32696 -0.17963 0.3336 -0.18356 C 0.33464 -0.18426 0.33581 -0.18472 0.33685 -0.18542 C 0.3392 -0.18727 0.34128 -0.18981 0.34362 -0.19143 C 0.34506 -0.19236 0.34662 -0.19259 0.34805 -0.19352 C 0.35157 -0.19514 0.35664 -0.19907 0.35925 -0.20139 C 0.36055 -0.20255 0.36146 -0.2044 0.36263 -0.20532 C 0.36407 -0.20648 0.36563 -0.20648 0.36719 -0.20741 C 0.36901 -0.20856 0.37084 -0.21018 0.37279 -0.21134 C 0.375 -0.21273 0.37722 -0.21366 0.37943 -0.21528 C 0.39388 -0.22639 0.38321 -0.22106 0.39284 -0.22523 C 0.39896 -0.23241 0.39844 -0.23264 0.40404 -0.23727 C 0.40743 -0.24005 0.41068 -0.24329 0.4142 -0.24514 C 0.41706 -0.24676 0.42006 -0.24653 0.42305 -0.24722 C 0.42657 -0.2493 0.4306 -0.25185 0.43425 -0.25301 C 0.43685 -0.25393 0.43946 -0.2544 0.44219 -0.25509 C 0.45326 -0.2618 0.43125 -0.24907 0.4556 -0.25903 C 0.45717 -0.25972 0.45847 -0.26227 0.46003 -0.26296 C 0.46263 -0.26435 0.46524 -0.26412 0.46784 -0.26505 C 0.47344 -0.2669 0.47904 -0.26898 0.48464 -0.27106 C 0.48842 -0.2743 0.4918 -0.27917 0.49584 -0.28102 C 0.4974 -0.28171 0.49896 -0.28194 0.50039 -0.28287 C 0.50261 -0.28472 0.50469 -0.28773 0.50704 -0.28889 C 0.50964 -0.29028 0.51224 -0.29028 0.51485 -0.29097 C 0.5168 -0.29236 0.51849 -0.29398 0.52045 -0.29491 C 0.52605 -0.29745 0.5319 -0.29768 0.53724 -0.30093 C 0.54193 -0.3037 0.54024 -0.30301 0.54623 -0.30486 C 0.55248 -0.30694 0.5556 -0.30718 0.56185 -0.31088 C 0.56524 -0.31273 0.56849 -0.31597 0.57201 -0.3169 L 0.58985 -0.32083 C 0.59545 -0.32315 0.59284 -0.32268 0.59779 -0.32268 " pathEditMode="relative" rAng="0" ptsTypes="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0" y="-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8 -0.02708 L 0.00338 -0.02685 C 0.00625 -0.02384 0.00911 -0.02014 0.01224 -0.01736 C 0.01367 -0.01597 0.01536 -0.01643 0.01679 -0.01527 C 0.01914 -0.01319 0.02096 -0.00902 0.02343 -0.0074 C 0.02929 -0.00347 0.03541 -0.00231 0.0414 0.0007 C 0.04961 0.00486 0.05781 0.00973 0.06601 0.01459 C 0.07122 0.0176 0.07682 0.01991 0.08164 0.02454 C 0.0858 0.02848 0.08984 0.03287 0.09401 0.03658 C 0.14075 0.07662 0.09856 0.03936 0.1276 0.06227 C 0.1306 0.06482 0.13346 0.06806 0.13659 0.07037 C 0.13984 0.07269 0.14336 0.07361 0.14661 0.07616 C 0.14974 0.07894 0.15247 0.08334 0.1556 0.08611 C 0.16237 0.0926 0.16601 0.09306 0.17343 0.09815 C 0.175 0.09931 0.17643 0.10093 0.17799 0.10209 C 0.18164 0.10486 0.18541 0.10718 0.18919 0.10996 C 0.19882 0.11736 0.18906 0.11135 0.197 0.11598 C 0.19817 0.11806 0.19909 0.12014 0.20039 0.12199 C 0.20455 0.12848 0.21093 0.13449 0.21484 0.13982 C 0.2164 0.1419 0.21797 0.14375 0.2194 0.14584 C 0.22096 0.14838 0.22213 0.15162 0.22382 0.15394 C 0.22552 0.15625 0.2276 0.15764 0.22942 0.15973 C 0.23359 0.16436 0.24101 0.17477 0.24401 0.1757 L 0.24961 0.17778 C 0.25468 0.18218 0.25859 0.18588 0.26419 0.18959 C 0.26562 0.19051 0.26718 0.19074 0.26862 0.19167 C 0.27317 0.19468 0.27734 0.20024 0.28203 0.20162 C 0.28815 0.20348 0.28802 0.20301 0.29323 0.20556 C 0.29583 0.20672 0.29843 0.20834 0.30117 0.20949 C 0.3026 0.21019 0.30416 0.21065 0.3056 0.21158 C 0.31146 0.21528 0.3125 0.21806 0.31784 0.21945 C 0.32382 0.22107 0.32981 0.22199 0.3358 0.22338 C 0.3694 0.23172 0.347 0.22755 0.3694 0.23149 C 0.37161 0.23264 0.37382 0.23426 0.37617 0.23542 C 0.3776 0.23611 0.37916 0.23658 0.3806 0.2375 C 0.39518 0.24445 0.38281 0.23889 0.39297 0.24329 C 0.4013 0.25324 0.39062 0.24167 0.40078 0.24931 C 0.40195 0.25024 0.40286 0.25232 0.40416 0.25324 C 0.40794 0.25625 0.41106 0.25533 0.41536 0.25533 " pathEditMode="relative" rAng="0" ptsTypes="AAAAAAAAAAAAAAAAAAAAAAAAAAAAAAAAAA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-0.01505 L 0.00782 -0.01482 L 0.02006 -0.01921 C 0.02162 -0.01968 0.02305 -0.0206 0.02448 -0.02107 C 0.04414 -0.02685 0.03854 -0.02384 0.06042 -0.02917 C 0.06485 -0.03009 0.06927 -0.03194 0.07383 -0.0331 L 0.10625 -0.04097 C 0.11185 -0.04236 0.11745 -0.04329 0.12305 -0.04491 C 0.12982 -0.04699 0.13646 -0.04954 0.14323 -0.05093 C 0.14883 -0.05208 0.15443 -0.05232 0.16003 -0.05301 C 0.16602 -0.05486 0.17188 -0.05741 0.17787 -0.05903 C 0.19571 -0.06343 0.18724 -0.05718 0.20482 -0.0669 C 0.21341 -0.07176 0.22227 -0.07616 0.23047 -0.08287 C 0.23685 -0.08773 0.24636 -0.09583 0.25287 -0.09884 C 0.25625 -0.10023 0.25964 -0.1 0.26302 -0.10069 C 0.26927 -0.10579 0.27631 -0.11204 0.28308 -0.11458 C 0.28646 -0.11597 0.28985 -0.11597 0.29323 -0.11667 C 0.30977 -0.13357 0.29089 -0.11667 0.31784 -0.1287 C 0.32136 -0.13009 0.32448 -0.13449 0.32787 -0.13657 C 0.32969 -0.13773 0.33164 -0.13773 0.33347 -0.13866 C 0.33907 -0.14097 0.34479 -0.14375 0.35026 -0.14653 C 0.35287 -0.14792 0.35547 -0.14931 0.35808 -0.15046 C 0.36029 -0.15139 0.36263 -0.15185 0.36485 -0.15255 C 0.37422 -0.16366 0.3599 -0.14769 0.37487 -0.15857 C 0.3767 -0.15972 0.37787 -0.16273 0.37943 -0.16435 C 0.3862 -0.17153 0.38555 -0.17014 0.39284 -0.17245 C 0.39623 -0.17431 0.39948 -0.17685 0.40287 -0.17847 C 0.40508 -0.1794 0.40742 -0.1794 0.40964 -0.18032 C 0.42904 -0.18958 0.4112 -0.18426 0.42761 -0.18843 C 0.43295 -0.19236 0.43659 -0.1956 0.44206 -0.19838 C 0.44545 -0.19977 0.44883 -0.20046 0.45222 -0.20232 C 0.4694 -0.21181 0.44974 -0.20625 0.47006 -0.21019 C 0.47305 -0.21296 0.47591 -0.21597 0.47904 -0.21829 C 0.48151 -0.21991 0.48438 -0.22037 0.48685 -0.22222 C 0.51459 -0.24329 0.47318 -0.21644 0.50365 -0.23819 C 0.52956 -0.25648 0.49519 -0.22894 0.51823 -0.24607 C 0.52058 -0.24769 0.52253 -0.25069 0.52487 -0.25208 C 0.52709 -0.25324 0.52943 -0.25301 0.53164 -0.25394 C 0.5586 -0.26505 0.52474 -0.25278 0.54506 -0.25995 C 0.54727 -0.26204 0.54948 -0.26435 0.55183 -0.26597 C 0.56328 -0.27407 0.54675 -0.25648 0.56641 -0.27384 C 0.56784 -0.27523 0.56927 -0.27685 0.57084 -0.27778 C 0.57539 -0.28102 0.57761 -0.28194 0.58203 -0.2838 C 0.58321 -0.28519 0.58412 -0.28681 0.58542 -0.28773 C 0.59089 -0.29213 0.59154 -0.2912 0.59662 -0.29375 C 0.60482 -0.29815 0.60065 -0.29769 0.6056 -0.29769 " pathEditMode="relative" rAng="0" ptsTypes="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83" y="-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38627" y="37596"/>
            <a:ext cx="3626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Найди тень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3878" y="936710"/>
            <a:ext cx="5450274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Найдите по картинкам, кому принадлежит тень. Щелкните по картинкам правой кнопкой мыши, чтобы  картинки правильно встали на свои места.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530" y="37596"/>
            <a:ext cx="4143470" cy="5897074"/>
          </a:xfrm>
          <a:prstGeom prst="rect">
            <a:avLst/>
          </a:prstGeom>
        </p:spPr>
      </p:pic>
      <p:pic>
        <p:nvPicPr>
          <p:cNvPr id="3" name="носорог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60" y="4415185"/>
            <a:ext cx="2039557" cy="1690151"/>
          </a:xfrm>
          <a:prstGeom prst="rect">
            <a:avLst/>
          </a:prstGeom>
        </p:spPr>
      </p:pic>
      <p:pic>
        <p:nvPicPr>
          <p:cNvPr id="5" name="мух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726" y="2132424"/>
            <a:ext cx="2020683" cy="1686554"/>
          </a:xfrm>
          <a:prstGeom prst="rect">
            <a:avLst/>
          </a:prstGeom>
        </p:spPr>
      </p:pic>
      <p:pic>
        <p:nvPicPr>
          <p:cNvPr id="6" name="паук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9" y="4645722"/>
            <a:ext cx="2155896" cy="1348475"/>
          </a:xfrm>
          <a:prstGeom prst="rect">
            <a:avLst/>
          </a:prstGeom>
        </p:spPr>
      </p:pic>
      <p:pic>
        <p:nvPicPr>
          <p:cNvPr id="8" name="улитка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17" y="4664916"/>
            <a:ext cx="2006622" cy="1329281"/>
          </a:xfrm>
          <a:prstGeom prst="rect">
            <a:avLst/>
          </a:prstGeom>
        </p:spPr>
      </p:pic>
      <p:pic>
        <p:nvPicPr>
          <p:cNvPr id="9" name="пчела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97" y="2266343"/>
            <a:ext cx="1597449" cy="1597449"/>
          </a:xfrm>
          <a:prstGeom prst="rect">
            <a:avLst/>
          </a:prstGeom>
        </p:spPr>
      </p:pic>
      <p:pic>
        <p:nvPicPr>
          <p:cNvPr id="18" name="кузнечик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68" y="2123389"/>
            <a:ext cx="1795056" cy="1593015"/>
          </a:xfrm>
          <a:prstGeom prst="rect">
            <a:avLst/>
          </a:prstGeom>
        </p:spPr>
      </p:pic>
      <p:pic>
        <p:nvPicPr>
          <p:cNvPr id="13" name="Рисунок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63830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0.02569 L -0.00351 -0.02546 L 0.25834 -0.02986 C 0.26485 -0.03009 0.27097 -0.03426 0.27735 -0.03588 C 0.28295 -0.03704 0.28855 -0.03704 0.29415 -0.03773 C 0.3306 -0.05162 0.28829 -0.03704 0.3267 -0.04583 C 0.37318 -0.05648 0.31836 -0.04838 0.36029 -0.0537 C 0.36537 -0.05579 0.37071 -0.05787 0.37592 -0.05972 C 0.38034 -0.06111 0.3849 -0.06157 0.3892 -0.06366 C 0.39844 -0.06805 0.40704 -0.07546 0.41602 -0.07963 C 0.42891 -0.08518 0.42214 -0.08241 0.43633 -0.0875 C 0.4418 -0.0919 0.44727 -0.09699 0.45313 -0.09954 C 0.45743 -0.10139 0.46133 -0.10116 0.4655 -0.10347 C 0.47123 -0.10648 0.47045 -0.10741 0.47553 -0.11134 C 0.48217 -0.11643 0.47748 -0.10903 0.4879 -0.1213 C 0.48894 -0.12268 0.48998 -0.1243 0.49115 -0.12546 C 0.49415 -0.12824 0.49766 -0.12963 0.50014 -0.13333 C 0.50261 -0.13704 0.50691 -0.14398 0.51029 -0.14722 C 0.51316 -0.15 0.51641 -0.15185 0.51915 -0.15532 C 0.52032 -0.15648 0.52149 -0.15787 0.52253 -0.15926 C 0.52409 -0.16111 0.5254 -0.16343 0.52709 -0.16528 C 0.52839 -0.16667 0.53021 -0.16736 0.53152 -0.16921 C 0.53282 -0.17083 0.5336 -0.17361 0.5349 -0.17523 C 0.53698 -0.17755 0.53946 -0.17893 0.54154 -0.18102 C 0.54389 -0.18356 0.54623 -0.18611 0.54831 -0.18912 C 0.54961 -0.19074 0.55014 -0.19375 0.55157 -0.19514 C 0.55287 -0.1963 0.55469 -0.1963 0.55612 -0.19699 C 0.55717 -0.19838 0.55834 -0.19954 0.55951 -0.20093 C 0.56107 -0.20301 0.56237 -0.20532 0.56394 -0.20694 C 0.56498 -0.2081 0.56615 -0.20833 0.56732 -0.20903 C 0.56836 -0.21042 0.56967 -0.21157 0.57071 -0.21296 C 0.57253 -0.21551 0.57422 -0.21875 0.57631 -0.22083 C 0.57839 -0.22338 0.58086 -0.2243 0.58295 -0.22685 C 0.58477 -0.22917 0.58568 -0.23287 0.5875 -0.23495 C 0.5892 -0.2368 0.59128 -0.23704 0.5931 -0.23889 C 0.6017 -0.24745 0.59375 -0.24167 0.60092 -0.25069 C 0.60222 -0.25255 0.60391 -0.25324 0.60534 -0.25486 C 0.60652 -0.25602 0.60743 -0.25764 0.60873 -0.2588 C 0.61016 -0.26018 0.61172 -0.26111 0.61316 -0.26273 C 0.61667 -0.26643 0.61967 -0.27153 0.62331 -0.27477 C 0.62553 -0.27662 0.628 -0.27801 0.62995 -0.28055 C 0.63282 -0.28472 0.63529 -0.29005 0.6379 -0.29468 L 0.64102 -0.30046 " pathEditMode="relative" rAng="0" ptsTypes="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27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0.02338 L 0.01875 0.02362 C 0.02422 0.02385 0.02995 0.02338 0.03542 0.02524 C 0.03763 0.02593 0.03893 0.03056 0.04102 0.03125 C 0.04766 0.03334 0.05456 0.03241 0.0612 0.03311 C 0.06576 0.0338 0.07018 0.0345 0.07461 0.03519 C 0.07917 0.03727 0.08359 0.03982 0.08815 0.04121 C 0.1043 0.04607 0.1125 0.047 0.12734 0.04908 C 0.15768 0.06274 0.12266 0.04862 0.15638 0.05718 C 0.20052 0.06829 0.14648 0.05926 0.18555 0.06505 C 0.19076 0.06783 0.19583 0.07084 0.20117 0.07292 C 0.20599 0.075 0.22044 0.07801 0.22578 0.08102 C 0.26758 0.1044 0.23932 0.09514 0.2694 0.10278 C 0.27995 0.10973 0.28971 0.11783 0.30078 0.12084 C 0.30599 0.12223 0.3112 0.122 0.31654 0.12269 C 0.34089 0.13357 0.31875 0.12524 0.34557 0.13079 C 0.35013 0.13172 0.35456 0.1338 0.35898 0.13473 C 0.3668 0.13635 0.38255 0.13866 0.38255 0.13889 C 0.38698 0.14075 0.39154 0.14237 0.39596 0.14468 C 0.41641 0.15533 0.40221 0.1507 0.41719 0.15463 C 0.43971 0.17107 0.42943 0.16737 0.44753 0.17061 C 0.45039 0.17315 0.45352 0.1757 0.45638 0.17848 C 0.45912 0.18102 0.46146 0.1845 0.46432 0.18635 C 0.46901 0.18982 0.47591 0.19121 0.48112 0.19237 C 0.48333 0.19445 0.48542 0.19676 0.48776 0.19838 C 0.49675 0.20417 0.49023 0.19561 0.50013 0.2044 C 0.51302 0.21575 0.50091 0.21019 0.51237 0.21436 C 0.51667 0.21806 0.51823 0.21922 0.52253 0.22431 C 0.52409 0.22616 0.52539 0.22848 0.52695 0.23033 C 0.52878 0.23241 0.53086 0.2338 0.53255 0.23612 C 0.53932 0.24514 0.53255 0.24028 0.53932 0.24422 C 0.54076 0.24607 0.54219 0.24838 0.54375 0.25024 C 0.54557 0.25232 0.54753 0.25394 0.54935 0.25602 C 0.5513 0.25857 0.55313 0.26135 0.55495 0.26412 C 0.55755 0.26806 0.55846 0.27153 0.56172 0.27408 C 0.56302 0.275 0.56471 0.27524 0.56615 0.27593 C 0.58125 0.29399 0.57018 0.28357 0.60313 0.28797 L 0.60651 0.29005 " pathEditMode="relative" rAng="0" ptsTypes="AAAAAAAAAAAAAAAAAAAAAAAAAAAAAAAAAAAAAA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88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62 -0.03588 L 0.02162 -0.03564 C 0.02982 -0.03865 0.03816 -0.04004 0.04623 -0.04398 C 0.04909 -0.04537 0.05131 -0.04953 0.05404 -0.05185 C 0.0625 -0.05902 0.06485 -0.05972 0.07305 -0.06389 C 0.07526 -0.06643 0.07735 -0.0699 0.07982 -0.07176 C 0.09245 -0.08217 0.09545 -0.08264 0.10664 -0.08773 C 0.1142 -0.09676 0.11394 -0.09722 0.12344 -0.1037 C 0.12605 -0.10532 0.12878 -0.10578 0.13125 -0.10764 C 0.13438 -0.10995 0.13711 -0.11342 0.14024 -0.11551 C 0.14206 -0.11689 0.14401 -0.11666 0.14584 -0.11759 C 0.16198 -0.12639 0.14779 -0.12176 0.16263 -0.12546 C 0.16485 -0.12685 0.16706 -0.12824 0.16941 -0.12963 C 0.17084 -0.13032 0.1724 -0.13055 0.17383 -0.13148 C 0.18842 -0.14097 0.17605 -0.13495 0.1862 -0.13958 C 0.18737 -0.14074 0.19428 -0.14838 0.19623 -0.14953 C 0.1987 -0.15069 0.20144 -0.15069 0.20404 -0.15139 C 0.2056 -0.15416 0.20678 -0.1574 0.2086 -0.15949 C 0.2099 -0.16088 0.21159 -0.16064 0.21303 -0.16134 C 0.23112 -0.17129 0.22071 -0.16736 0.23204 -0.17129 C 0.24428 -0.18426 0.22969 -0.16967 0.24883 -0.18518 C 0.25769 -0.19259 0.24545 -0.1868 0.25782 -0.1912 C 0.26003 -0.19398 0.26211 -0.19699 0.26446 -0.19907 C 0.26967 -0.2037 0.27084 -0.20231 0.27566 -0.20509 C 0.27761 -0.20625 0.27956 -0.2074 0.28125 -0.20902 C 0.28373 -0.21134 0.28568 -0.21481 0.28803 -0.21713 C 0.28907 -0.21805 0.29024 -0.21828 0.29141 -0.21898 C 0.29519 -0.22176 0.29922 -0.22314 0.30261 -0.22708 C 0.30365 -0.22847 0.30482 -0.22963 0.30599 -0.23102 C 0.31029 -0.23657 0.31016 -0.2375 0.31485 -0.24097 C 0.31706 -0.24259 0.31954 -0.24282 0.32162 -0.2449 C 0.33047 -0.25393 0.32657 -0.25115 0.33282 -0.25486 C 0.34154 -0.27037 0.32917 -0.25023 0.34284 -0.26481 C 0.35196 -0.27453 0.3448 -0.26782 0.35521 -0.27477 C 0.35899 -0.27731 0.36641 -0.28287 0.36641 -0.28264 C 0.37396 -0.29629 0.37006 -0.29282 0.37644 -0.29676 C 0.378 -0.29861 0.37969 -0.30023 0.38099 -0.30277 C 0.38191 -0.30439 0.3823 -0.30694 0.38321 -0.30856 C 0.38412 -0.31041 0.38555 -0.31111 0.38659 -0.31273 C 0.3931 -0.32245 0.38711 -0.31458 0.39219 -0.32453 C 0.39428 -0.3287 0.39714 -0.33171 0.39883 -0.33657 L 0.40118 -0.34236 " pathEditMode="relative" rAng="0" ptsTypes="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0.01088 L 0.00911 0.01112 L 0.60338 0.00672 C 0.60455 0.00672 0.60573 0.00579 0.60677 0.00487 C 0.61458 -0.00208 0.60533 0.00301 0.61458 -0.00115 C 0.61614 -0.00324 0.61757 -0.00532 0.61914 -0.00717 C 0.62135 -0.00995 0.62578 -0.01504 0.62578 -0.01481 C 0.62708 -0.02152 0.6263 -0.02199 0.63033 -0.025 C 0.63242 -0.02685 0.63698 -0.02893 0.63698 -0.0287 C 0.63815 -0.03032 0.63919 -0.03194 0.64036 -0.0331 C 0.6414 -0.03402 0.6427 -0.03402 0.64375 -0.03495 C 0.64609 -0.03726 0.65039 -0.04282 0.65039 -0.04259 " pathEditMode="relative" rAng="0" ptsTypes="AAAAAAAAAA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57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56 -0.00926 L -0.02656 -0.0088 C -0.01471 -0.00973 -0.00273 -0.00926 0.00925 -0.01111 C 0.01237 -0.01181 0.01498 -0.01598 0.0181 -0.01713 C 0.06029 -0.03264 0.02722 -0.01806 0.0517 -0.025 C 0.08203 -0.03403 0.04323 -0.025 0.07071 -0.03102 C 0.07409 -0.03287 0.07539 -0.03357 0.07865 -0.03704 C 0.08021 -0.03889 0.08138 -0.04167 0.08308 -0.04306 C 0.08633 -0.04561 0.08985 -0.04676 0.0931 -0.04908 C 0.09584 -0.0507 0.09831 -0.05348 0.10104 -0.05486 C 0.10313 -0.05602 0.10547 -0.05602 0.10769 -0.05695 C 0.11029 -0.05811 0.11289 -0.05973 0.1155 -0.06088 C 0.11732 -0.06181 0.11927 -0.06181 0.1211 -0.06297 C 0.12526 -0.06528 0.13399 -0.07269 0.13907 -0.07477 C 0.14167 -0.07593 0.14427 -0.07616 0.14688 -0.07686 C 0.1487 -0.07824 0.15052 -0.07963 0.15248 -0.08079 C 0.15391 -0.08172 0.15547 -0.08172 0.1569 -0.08287 C 0.15925 -0.08449 0.16133 -0.08704 0.16367 -0.08889 C 0.17097 -0.09445 0.1711 -0.09399 0.17709 -0.09676 C 0.18373 -0.10348 0.18633 -0.10718 0.19388 -0.11065 C 0.21641 -0.1213 0.18451 -0.10139 0.21185 -0.11667 C 0.22097 -0.12176 0.22006 -0.125 0.22969 -0.13264 C 0.23295 -0.13519 0.23646 -0.13611 0.23985 -0.13866 C 0.25769 -0.15116 0.24584 -0.14699 0.2599 -0.15047 C 0.28933 -0.16806 0.25248 -0.14746 0.27891 -0.15857 C 0.28242 -0.15996 0.28568 -0.1625 0.28907 -0.16436 C 0.2905 -0.16528 0.29206 -0.16574 0.29349 -0.16644 C 0.2961 -0.16783 0.2987 -0.16922 0.30131 -0.17037 C 0.30287 -0.17107 0.3043 -0.17153 0.30586 -0.17246 C 0.32435 -0.18218 0.29584 -0.16899 0.32604 -0.18241 L 0.33047 -0.18426 C 0.33164 -0.18565 0.33269 -0.18727 0.33386 -0.18843 C 0.33672 -0.19121 0.34284 -0.1963 0.34284 -0.19607 C 0.34427 -0.19908 0.34571 -0.20186 0.34727 -0.20417 C 0.34922 -0.20718 0.35287 -0.21042 0.35508 -0.21227 C 0.3569 -0.21366 0.35886 -0.21459 0.36068 -0.21621 C 0.36263 -0.21806 0.36433 -0.22037 0.36628 -0.22223 C 0.36771 -0.22361 0.36927 -0.22477 0.37071 -0.22616 C 0.37266 -0.22801 0.37435 -0.23056 0.37631 -0.23218 C 0.37774 -0.23334 0.3793 -0.23357 0.38086 -0.23403 C 0.38229 -0.23681 0.3836 -0.23982 0.38529 -0.24213 C 0.38633 -0.24329 0.38763 -0.24283 0.38867 -0.24399 C 0.38998 -0.24561 0.39076 -0.24815 0.39206 -0.25 C 0.3931 -0.25162 0.39427 -0.25255 0.39545 -0.25394 C 0.40703 -0.27014 0.39792 -0.25903 0.40547 -0.26806 C 0.40625 -0.26991 0.40677 -0.27223 0.40769 -0.27385 C 0.41446 -0.28611 0.40756 -0.2669 0.4155 -0.28588 C 0.41654 -0.2882 0.41784 -0.29375 0.41784 -0.29352 " pathEditMode="relative" rAng="0" ptsTypes="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3 0.03773 L 0.00963 0.03796 C 0.01484 0.03287 0.01992 0.02801 0.02526 0.02361 C 0.02669 0.02268 0.02825 0.02245 0.02968 0.02176 C 0.03646 0.01782 0.04349 0.01528 0.04987 0.00972 C 0.06146 -0.0007 0.05547 0.00254 0.06784 -0.00023 C 0.07343 -0.00417 0.07916 -0.00741 0.08463 -0.01204 C 0.10742 -0.03241 0.07877 -0.00741 0.10364 -0.02801 C 0.10885 -0.03241 0.11718 -0.04074 0.12265 -0.04398 C 0.12591 -0.04584 0.12929 -0.04676 0.13268 -0.04792 C 0.13528 -0.0507 0.13802 -0.05301 0.14049 -0.05602 C 0.1444 -0.06042 0.14765 -0.06644 0.15169 -0.06991 C 0.15481 -0.07246 0.15846 -0.07246 0.16185 -0.07384 C 0.16445 -0.07709 0.16692 -0.08079 0.16966 -0.0838 C 0.17252 -0.08681 0.17578 -0.08866 0.17864 -0.09167 C 0.18216 -0.09584 0.18515 -0.10162 0.18867 -0.10579 C 0.19036 -0.10764 0.19258 -0.10787 0.19427 -0.10972 C 0.2 -0.11574 0.20547 -0.12292 0.21106 -0.12963 C 0.21224 -0.13102 0.21328 -0.13241 0.21445 -0.13357 C 0.21666 -0.13565 0.21901 -0.13727 0.22109 -0.13959 C 0.22278 -0.14121 0.22396 -0.14375 0.22565 -0.1456 C 0.22929 -0.14931 0.23359 -0.1507 0.23685 -0.15556 C 0.25169 -0.17732 0.23711 -0.1588 0.24804 -0.16736 C 0.25338 -0.17153 0.25924 -0.17454 0.26367 -0.18125 C 0.26666 -0.18588 0.26914 -0.1919 0.27265 -0.19537 C 0.275 -0.19746 0.27786 -0.19653 0.28047 -0.19722 C 0.28307 -0.2 0.2858 -0.20232 0.28828 -0.20533 C 0.29062 -0.20764 0.29258 -0.21134 0.29505 -0.2132 C 0.29791 -0.21528 0.30104 -0.21574 0.30403 -0.21713 C 0.30625 -0.21829 0.30846 -0.21991 0.31067 -0.22107 C 0.31588 -0.23033 0.31601 -0.23218 0.32409 -0.23704 C 0.32929 -0.24005 0.33802 -0.24514 0.34088 -0.24908 C 0.347 -0.25718 0.34362 -0.25371 0.35104 -0.25903 C 0.35208 -0.26088 0.35299 -0.26343 0.35429 -0.26505 C 0.36653 -0.2794 0.35664 -0.26597 0.36445 -0.27292 C 0.36562 -0.27408 0.36666 -0.2757 0.36784 -0.27685 C 0.36966 -0.27894 0.37161 -0.28056 0.37343 -0.28287 C 0.38724 -0.30139 0.36471 -0.27523 0.38125 -0.29491 C 0.38307 -0.29699 0.38489 -0.29884 0.38685 -0.3007 C 0.38828 -0.30232 0.38984 -0.30324 0.39127 -0.30486 C 0.39284 -0.30648 0.39414 -0.30903 0.39583 -0.31065 C 0.39778 -0.31273 0.40221 -0.31528 0.40468 -0.31667 C 0.40716 -0.32107 0.40833 -0.32384 0.41146 -0.32662 C 0.4125 -0.32755 0.41367 -0.32801 0.41484 -0.32871 L 0.41823 -0.33449 " pathEditMode="relative" rAng="0" ptsTypes="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30" y="-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20230" y="37596"/>
            <a:ext cx="3863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Кто пропал?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371070" y="409502"/>
            <a:ext cx="6409126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Посмотри внимательно на картинки и запомни их. Кто-то из этих картинок пропадет. Найди кто?  </a:t>
            </a:r>
          </a:p>
          <a:p>
            <a:pPr lvl="0" fontAlgn="b"/>
            <a:r>
              <a:rPr lang="ru-RU" dirty="0" smtClean="0"/>
              <a:t>Что бы проверить правильно ли назвал пропавшую картинку, щелкни по ее окошку правой кнопкой мышки.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25" y="1676650"/>
            <a:ext cx="7209605" cy="5181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кит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87993" y="1996522"/>
            <a:ext cx="1637322" cy="1963156"/>
          </a:xfrm>
          <a:prstGeom prst="rect">
            <a:avLst/>
          </a:prstGeom>
        </p:spPr>
      </p:pic>
      <p:pic>
        <p:nvPicPr>
          <p:cNvPr id="11" name="дельфин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04095" y="4369191"/>
            <a:ext cx="2024193" cy="2140415"/>
          </a:xfrm>
          <a:prstGeom prst="rect">
            <a:avLst/>
          </a:prstGeom>
        </p:spPr>
      </p:pic>
      <p:pic>
        <p:nvPicPr>
          <p:cNvPr id="12" name="конек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15002" y="4516961"/>
            <a:ext cx="2555923" cy="1844876"/>
          </a:xfrm>
          <a:prstGeom prst="rect">
            <a:avLst/>
          </a:prstGeom>
        </p:spPr>
      </p:pic>
      <p:pic>
        <p:nvPicPr>
          <p:cNvPr id="13" name="осьминог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64671" y="2063608"/>
            <a:ext cx="2319793" cy="2035737"/>
          </a:xfrm>
          <a:prstGeom prst="rect">
            <a:avLst/>
          </a:prstGeom>
        </p:spPr>
      </p:pic>
      <p:pic>
        <p:nvPicPr>
          <p:cNvPr id="14" name="рыба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32155" y="4229466"/>
            <a:ext cx="2011224" cy="2195830"/>
          </a:xfrm>
          <a:prstGeom prst="rect">
            <a:avLst/>
          </a:prstGeom>
        </p:spPr>
      </p:pic>
      <p:pic>
        <p:nvPicPr>
          <p:cNvPr id="15" name="клетка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698" y="1663136"/>
            <a:ext cx="2373912" cy="2511816"/>
          </a:xfrm>
          <a:prstGeom prst="rect">
            <a:avLst/>
          </a:prstGeom>
        </p:spPr>
      </p:pic>
      <p:pic>
        <p:nvPicPr>
          <p:cNvPr id="10" name="краб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38125" y="1987764"/>
            <a:ext cx="1939057" cy="1980668"/>
          </a:xfrm>
          <a:prstGeom prst="rect">
            <a:avLst/>
          </a:prstGeom>
        </p:spPr>
      </p:pic>
      <p:pic>
        <p:nvPicPr>
          <p:cNvPr id="21" name="галка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903" y="2179066"/>
            <a:ext cx="1540207" cy="1540207"/>
          </a:xfrm>
          <a:prstGeom prst="rect">
            <a:avLst/>
          </a:prstGeom>
        </p:spPr>
      </p:pic>
      <p:pic>
        <p:nvPicPr>
          <p:cNvPr id="22" name="Рисунок 2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88204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20230" y="37596"/>
            <a:ext cx="3863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Кто пропал?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371070" y="409502"/>
            <a:ext cx="6409126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Посмотри внимательно на картинки и запомни их. Кто-то из этих картинок пропадет. Найди кто?  </a:t>
            </a:r>
          </a:p>
          <a:p>
            <a:pPr lvl="0" fontAlgn="b"/>
            <a:r>
              <a:rPr lang="ru-RU" dirty="0" smtClean="0"/>
              <a:t>Что бы проверить правильно ли назвал пропавшую картинку, щелкни по ее окошку правой кнопкой мышки.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25" y="1676650"/>
            <a:ext cx="7209605" cy="5181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клетк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78" y="4267325"/>
            <a:ext cx="2373912" cy="2511816"/>
          </a:xfrm>
          <a:prstGeom prst="rect">
            <a:avLst/>
          </a:prstGeom>
        </p:spPr>
      </p:pic>
      <p:pic>
        <p:nvPicPr>
          <p:cNvPr id="2" name="грузовик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22" y="2104662"/>
            <a:ext cx="2012435" cy="1605250"/>
          </a:xfrm>
          <a:prstGeom prst="rect">
            <a:avLst/>
          </a:prstGeom>
        </p:spPr>
      </p:pic>
      <p:pic>
        <p:nvPicPr>
          <p:cNvPr id="3" name="автобус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12" y="2002501"/>
            <a:ext cx="2064383" cy="1808399"/>
          </a:xfrm>
          <a:prstGeom prst="rect">
            <a:avLst/>
          </a:prstGeom>
        </p:spPr>
      </p:pic>
      <p:pic>
        <p:nvPicPr>
          <p:cNvPr id="5" name="машинка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52" y="2177873"/>
            <a:ext cx="2044164" cy="1457653"/>
          </a:xfrm>
          <a:prstGeom prst="rect">
            <a:avLst/>
          </a:prstGeom>
        </p:spPr>
      </p:pic>
      <p:pic>
        <p:nvPicPr>
          <p:cNvPr id="6" name="пожарные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40" y="4428699"/>
            <a:ext cx="2160320" cy="1838390"/>
          </a:xfrm>
          <a:prstGeom prst="rect">
            <a:avLst/>
          </a:prstGeom>
        </p:spPr>
      </p:pic>
      <p:pic>
        <p:nvPicPr>
          <p:cNvPr id="8" name="полиция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825" y="4613211"/>
            <a:ext cx="2135259" cy="1522685"/>
          </a:xfrm>
          <a:prstGeom prst="rect">
            <a:avLst/>
          </a:prstGeom>
        </p:spPr>
      </p:pic>
      <p:pic>
        <p:nvPicPr>
          <p:cNvPr id="9" name="скорая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52" y="4613211"/>
            <a:ext cx="2132679" cy="1469365"/>
          </a:xfrm>
          <a:prstGeom prst="rect">
            <a:avLst/>
          </a:prstGeom>
        </p:spPr>
      </p:pic>
      <p:pic>
        <p:nvPicPr>
          <p:cNvPr id="22" name="галка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66" y="4685994"/>
            <a:ext cx="1540207" cy="1540207"/>
          </a:xfrm>
          <a:prstGeom prst="rect">
            <a:avLst/>
          </a:prstGeom>
        </p:spPr>
      </p:pic>
      <p:pic>
        <p:nvPicPr>
          <p:cNvPr id="23" name="Рисунок 2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0607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20230" y="37596"/>
            <a:ext cx="3863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Кто пропал?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371070" y="409502"/>
            <a:ext cx="6409126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Посмотри внимательно на картинки и запомни их. Кто-то из этих картинок пропадет. Найди кто?  </a:t>
            </a:r>
          </a:p>
          <a:p>
            <a:pPr lvl="0" fontAlgn="b"/>
            <a:r>
              <a:rPr lang="ru-RU" dirty="0" smtClean="0"/>
              <a:t>Что бы проверить правильно ли назвал пропавшую картинку, щелкни по ее окошку правой кнопкой мышки.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25" y="1676650"/>
            <a:ext cx="7209605" cy="5181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клетк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454" y="1694247"/>
            <a:ext cx="2373912" cy="2511816"/>
          </a:xfrm>
          <a:prstGeom prst="rect">
            <a:avLst/>
          </a:prstGeom>
        </p:spPr>
      </p:pic>
      <p:pic>
        <p:nvPicPr>
          <p:cNvPr id="10" name="мух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366" y="1941567"/>
            <a:ext cx="2130143" cy="1777914"/>
          </a:xfrm>
          <a:prstGeom prst="rect">
            <a:avLst/>
          </a:prstGeom>
        </p:spPr>
      </p:pic>
      <p:pic>
        <p:nvPicPr>
          <p:cNvPr id="11" name="носорог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92" y="4563925"/>
            <a:ext cx="2114817" cy="1752518"/>
          </a:xfrm>
          <a:prstGeom prst="rect">
            <a:avLst/>
          </a:prstGeom>
        </p:spPr>
      </p:pic>
      <p:pic>
        <p:nvPicPr>
          <p:cNvPr id="12" name="улитка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563" y="4690588"/>
            <a:ext cx="2135639" cy="1414748"/>
          </a:xfrm>
          <a:prstGeom prst="rect">
            <a:avLst/>
          </a:prstGeom>
        </p:spPr>
      </p:pic>
      <p:pic>
        <p:nvPicPr>
          <p:cNvPr id="13" name="паук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38" y="5047268"/>
            <a:ext cx="2037900" cy="1274671"/>
          </a:xfrm>
          <a:prstGeom prst="rect">
            <a:avLst/>
          </a:prstGeom>
        </p:spPr>
      </p:pic>
      <p:pic>
        <p:nvPicPr>
          <p:cNvPr id="14" name="пчела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523" y="2012669"/>
            <a:ext cx="1706812" cy="1706812"/>
          </a:xfrm>
          <a:prstGeom prst="rect">
            <a:avLst/>
          </a:prstGeom>
        </p:spPr>
      </p:pic>
      <p:pic>
        <p:nvPicPr>
          <p:cNvPr id="18" name="кузнечик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44" y="1926511"/>
            <a:ext cx="2054901" cy="1823614"/>
          </a:xfrm>
          <a:prstGeom prst="rect">
            <a:avLst/>
          </a:prstGeom>
        </p:spPr>
      </p:pic>
      <p:pic>
        <p:nvPicPr>
          <p:cNvPr id="23" name="галка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190" y="2180051"/>
            <a:ext cx="1540207" cy="1540207"/>
          </a:xfrm>
          <a:prstGeom prst="rect">
            <a:avLst/>
          </a:prstGeom>
        </p:spPr>
      </p:pic>
      <p:pic>
        <p:nvPicPr>
          <p:cNvPr id="24" name="Рисунок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617746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562</Words>
  <Application>Microsoft Office PowerPoint</Application>
  <PresentationFormat>Произвольный</PresentationFormat>
  <Paragraphs>62</Paragraphs>
  <Slides>20</Slides>
  <Notes>0</Notes>
  <HiddenSlides>0</HiddenSlides>
  <MMClips>30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MDOU21</cp:lastModifiedBy>
  <cp:revision>197</cp:revision>
  <dcterms:created xsi:type="dcterms:W3CDTF">2016-04-08T20:02:15Z</dcterms:created>
  <dcterms:modified xsi:type="dcterms:W3CDTF">2021-01-28T12:17:22Z</dcterms:modified>
</cp:coreProperties>
</file>