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4100"/>
    <a:srgbClr val="385D8A"/>
    <a:srgbClr val="4F81BD"/>
    <a:srgbClr val="B45A00"/>
    <a:srgbClr val="6731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AB498-14D4-46E1-BC3A-2B0FB8738E97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6F7B2-EEED-4A6A-B1D9-2F2627F8C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59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11500"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Monotype Corsiva" panose="03010101010201010101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239530">
            <a:off x="-130093" y="-169115"/>
            <a:ext cx="1622165" cy="154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78028">
            <a:off x="7415668" y="5708126"/>
            <a:ext cx="1344000" cy="100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253930">
            <a:off x="7413984" y="287597"/>
            <a:ext cx="1344000" cy="100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78028">
            <a:off x="413834" y="317660"/>
            <a:ext cx="1344000" cy="100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715249">
            <a:off x="324534" y="5612963"/>
            <a:ext cx="1344000" cy="10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367892" y="1235891"/>
            <a:ext cx="864000" cy="17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366494" y="3854657"/>
            <a:ext cx="864000" cy="17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651681" y="1245678"/>
            <a:ext cx="864000" cy="172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653079" y="3864444"/>
            <a:ext cx="864000" cy="172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5656" y="6237312"/>
            <a:ext cx="840000" cy="840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8456939" y="-65716"/>
            <a:ext cx="840000" cy="8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33687" y="-109057"/>
            <a:ext cx="840000" cy="8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8472344" y="6215638"/>
            <a:ext cx="840000" cy="8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82078" y="6711895"/>
            <a:ext cx="4732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smtClean="0">
                <a:solidFill>
                  <a:srgbClr val="7030A0"/>
                </a:solidFill>
                <a:latin typeface="+mn-lt"/>
              </a:rPr>
              <a:t>© Н.Н.Ф.</a:t>
            </a:r>
            <a:endParaRPr lang="ru-RU" sz="600" dirty="0">
              <a:solidFill>
                <a:srgbClr val="7030A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chemeClr val="accent4">
              <a:lumMod val="60000"/>
              <a:lumOff val="40000"/>
            </a:schemeClr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Monotype Corsiva" panose="03010101010201010101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027004" flipV="1">
            <a:off x="6924468" y="3789090"/>
            <a:ext cx="1512000" cy="151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630" y="2060849"/>
            <a:ext cx="7772400" cy="129242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824100"/>
                </a:solidFill>
              </a:rPr>
              <a:t>Маша в морских глубинах</a:t>
            </a:r>
            <a:endParaRPr lang="ru-RU" sz="11500" dirty="0">
              <a:solidFill>
                <a:srgbClr val="8241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000" y="5229200"/>
            <a:ext cx="5472000" cy="10081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Игра «Найди одинаковые предметы»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5815" y="5736909"/>
            <a:ext cx="790560" cy="6480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94276" y="5711132"/>
            <a:ext cx="2304256" cy="9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u="none" strike="noStrike" kern="1200" normalizeH="0" baseline="0" noProof="0" dirty="0" smtClean="0">
              <a:solidFill>
                <a:srgbClr val="8439BD"/>
              </a:solidFill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0795163">
            <a:off x="350106" y="508814"/>
            <a:ext cx="2418909" cy="2376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329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049" y="540786"/>
            <a:ext cx="4222185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5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3291" y="3458802"/>
            <a:ext cx="4257361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5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6176" y="6266802"/>
            <a:ext cx="790560" cy="64800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5016395" y="565340"/>
            <a:ext cx="3132000" cy="56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69804"/>
            </a:schemeClr>
          </a:solidFill>
          <a:ln w="3810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B45A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93501" y="898761"/>
            <a:ext cx="29043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Задание.</a:t>
            </a: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Сравните два рисунка. </a:t>
            </a: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Найдите  на них  8 одинаковых предметов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Соберите 8 звезд.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B45A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0547" y="555048"/>
            <a:ext cx="756000" cy="75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38172" y="4165776"/>
            <a:ext cx="1426834" cy="23400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86181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786" y="642918"/>
            <a:ext cx="4574031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5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9204" y="3458802"/>
            <a:ext cx="4612140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5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вал 3"/>
          <p:cNvSpPr/>
          <p:nvPr/>
        </p:nvSpPr>
        <p:spPr>
          <a:xfrm rot="19940657">
            <a:off x="2375530" y="1748348"/>
            <a:ext cx="864285" cy="497197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9940657">
            <a:off x="7441042" y="3745196"/>
            <a:ext cx="864285" cy="497197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81714">
            <a:off x="5903078" y="614373"/>
            <a:ext cx="108000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81714">
            <a:off x="7127214" y="589171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81714">
            <a:off x="7127214" y="1847767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81714">
            <a:off x="5903078" y="1842948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81714">
            <a:off x="1119310" y="3803049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81714">
            <a:off x="2343446" y="3777847"/>
            <a:ext cx="108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81714">
            <a:off x="2343446" y="5036443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81714">
            <a:off x="1119310" y="5031624"/>
            <a:ext cx="1080000" cy="108000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9881" y="6238176"/>
            <a:ext cx="790560" cy="6480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39809" y="5708085"/>
            <a:ext cx="576000" cy="4680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64140" y="2911824"/>
            <a:ext cx="576000" cy="4680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63888" y="2996952"/>
            <a:ext cx="360040" cy="3828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59204" y="5750649"/>
            <a:ext cx="360040" cy="3828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55576" y="1777636"/>
            <a:ext cx="508564" cy="64009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60898" y="3357113"/>
            <a:ext cx="508564" cy="64009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23923" y="903582"/>
            <a:ext cx="308885" cy="54585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07153" y="4797152"/>
            <a:ext cx="308885" cy="54585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19244" y="2780928"/>
            <a:ext cx="236732" cy="40746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58955" y="5489563"/>
            <a:ext cx="236732" cy="40746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10976" y="1935908"/>
            <a:ext cx="396000" cy="43742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07540" y="5441782"/>
            <a:ext cx="396000" cy="43742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1276991">
            <a:off x="4503012" y="1471579"/>
            <a:ext cx="324000" cy="4680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276991">
            <a:off x="4020368" y="3443157"/>
            <a:ext cx="324000" cy="4680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27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1192" y="1241812"/>
            <a:ext cx="1801308" cy="115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63482" y="2014754"/>
            <a:ext cx="1801308" cy="115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8844" y="1277880"/>
            <a:ext cx="1801308" cy="115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6254" y="2014754"/>
            <a:ext cx="1801308" cy="115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6496" y="1241812"/>
            <a:ext cx="1801308" cy="115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456" y="4390740"/>
            <a:ext cx="1801308" cy="11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16282" y="5145370"/>
            <a:ext cx="1801308" cy="11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2668" y="4408150"/>
            <a:ext cx="1801308" cy="115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9054" y="5141694"/>
            <a:ext cx="1801308" cy="115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85930" y="4369308"/>
            <a:ext cx="1801308" cy="115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7774" y="2883395"/>
            <a:ext cx="1638300" cy="1143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3882" y="3362807"/>
            <a:ext cx="1638300" cy="1143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1667" y="3362807"/>
            <a:ext cx="1638300" cy="1143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2632" y="612280"/>
            <a:ext cx="427873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>
                  <a:solidFill>
                    <a:srgbClr val="824100"/>
                  </a:solidFill>
                </a:ln>
                <a:solidFill>
                  <a:srgbClr val="8241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  <a:ea typeface="+mj-ea"/>
                <a:cs typeface="+mj-cs"/>
              </a:rPr>
              <a:t>О Т Л И Ч Н О !</a:t>
            </a:r>
            <a:endParaRPr lang="ru-RU" sz="4800" b="1" cap="all" dirty="0">
              <a:ln w="0">
                <a:solidFill>
                  <a:srgbClr val="824100"/>
                </a:solidFill>
              </a:ln>
              <a:solidFill>
                <a:srgbClr val="824100"/>
              </a:solidFill>
              <a:effectLst>
                <a:reflection blurRad="12700" stA="50000" endPos="50000" dist="5000" dir="5400000" sy="-100000" rotWithShape="0"/>
              </a:effectLst>
              <a:latin typeface="Monotype Corsiva" panose="030101010102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44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h-kakie-molodtsyi_mp3cut_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35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Маша в морских глубинах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Смотри в оба</dc:title>
  <dc:creator>Администратор</dc:creator>
  <cp:keywords>шаблон</cp:keywords>
  <cp:lastModifiedBy>MDOU21</cp:lastModifiedBy>
  <cp:revision>28</cp:revision>
  <dcterms:created xsi:type="dcterms:W3CDTF">2017-07-14T18:55:57Z</dcterms:created>
  <dcterms:modified xsi:type="dcterms:W3CDTF">2021-01-28T12:11:19Z</dcterms:modified>
</cp:coreProperties>
</file>