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OU21\Desktop\Рабочая\Логические цепочки\xqQ7a8LnmNM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OU21\Desktop\Рабочая\Логические цепочки\CKHk36F8Eh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357958" cy="6357958"/>
          </a:xfrm>
          <a:prstGeom prst="rect">
            <a:avLst/>
          </a:prstGeom>
          <a:noFill/>
        </p:spPr>
      </p:pic>
      <p:pic>
        <p:nvPicPr>
          <p:cNvPr id="1027" name="Picture 3" descr="C:\Users\MDOU21\Desktop\Рабочая\Логические цепочки\лей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28604"/>
            <a:ext cx="1287309" cy="1293633"/>
          </a:xfrm>
          <a:prstGeom prst="rect">
            <a:avLst/>
          </a:prstGeom>
          <a:noFill/>
        </p:spPr>
      </p:pic>
      <p:pic>
        <p:nvPicPr>
          <p:cNvPr id="1028" name="Picture 4" descr="C:\Users\MDOU21\Desktop\Рабочая\Логические цепочки\Солнц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500438"/>
            <a:ext cx="1214446" cy="1328097"/>
          </a:xfrm>
          <a:prstGeom prst="rect">
            <a:avLst/>
          </a:prstGeom>
          <a:noFill/>
        </p:spPr>
      </p:pic>
      <p:pic>
        <p:nvPicPr>
          <p:cNvPr id="1029" name="Picture 5" descr="C:\Users\MDOU21\Desktop\Рабочая\Логические цепочки\Цветок.jpg"/>
          <p:cNvPicPr>
            <a:picLocks noChangeAspect="1" noChangeArrowheads="1"/>
          </p:cNvPicPr>
          <p:nvPr/>
        </p:nvPicPr>
        <p:blipFill>
          <a:blip r:embed="rId5"/>
          <a:srcRect b="4691"/>
          <a:stretch>
            <a:fillRect/>
          </a:stretch>
        </p:blipFill>
        <p:spPr bwMode="auto">
          <a:xfrm>
            <a:off x="7072330" y="2071678"/>
            <a:ext cx="1220473" cy="1214446"/>
          </a:xfrm>
          <a:prstGeom prst="rect">
            <a:avLst/>
          </a:prstGeom>
          <a:noFill/>
        </p:spPr>
      </p:pic>
      <p:pic>
        <p:nvPicPr>
          <p:cNvPr id="1030" name="Picture 6" descr="C:\Users\MDOU21\Desktop\Рабочая\Логические цепочки\Ромаш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072074"/>
            <a:ext cx="1285884" cy="1244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0611E-6 L -0.2441 -0.20999 " pathEditMode="relative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0.01365 L -0.25695 0.437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053E-6 L -0.2441 0.40912 " pathEditMode="relative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68363E-6 L -0.2599 -0.63992 " pathEditMode="relative" ptsTypes="AA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OU21\Desktop\Рабочая\Логические цепочки\Lhdyg2w60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357982" cy="6357982"/>
          </a:xfrm>
          <a:prstGeom prst="rect">
            <a:avLst/>
          </a:prstGeom>
          <a:noFill/>
        </p:spPr>
      </p:pic>
      <p:pic>
        <p:nvPicPr>
          <p:cNvPr id="3075" name="Picture 3" descr="C:\Users\MDOU21\Desktop\Рабочая\Логические цепочки\лейка.jpg"/>
          <p:cNvPicPr>
            <a:picLocks noChangeAspect="1" noChangeArrowheads="1"/>
          </p:cNvPicPr>
          <p:nvPr/>
        </p:nvPicPr>
        <p:blipFill>
          <a:blip r:embed="rId3"/>
          <a:srcRect t="11057" b="16201"/>
          <a:stretch>
            <a:fillRect/>
          </a:stretch>
        </p:blipFill>
        <p:spPr bwMode="auto">
          <a:xfrm>
            <a:off x="7215206" y="2195336"/>
            <a:ext cx="1214446" cy="887753"/>
          </a:xfrm>
          <a:prstGeom prst="rect">
            <a:avLst/>
          </a:prstGeom>
          <a:noFill/>
        </p:spPr>
      </p:pic>
      <p:pic>
        <p:nvPicPr>
          <p:cNvPr id="3077" name="Picture 5" descr="C:\Users\MDOU21\Desktop\Рабочая\Логические цепочки\Кактус.jpg"/>
          <p:cNvPicPr>
            <a:picLocks noChangeAspect="1" noChangeArrowheads="1"/>
          </p:cNvPicPr>
          <p:nvPr/>
        </p:nvPicPr>
        <p:blipFill>
          <a:blip r:embed="rId4"/>
          <a:srcRect t="5682"/>
          <a:stretch>
            <a:fillRect/>
          </a:stretch>
        </p:blipFill>
        <p:spPr bwMode="auto">
          <a:xfrm>
            <a:off x="7143768" y="3571876"/>
            <a:ext cx="1285884" cy="1185872"/>
          </a:xfrm>
          <a:prstGeom prst="rect">
            <a:avLst/>
          </a:prstGeom>
          <a:noFill/>
        </p:spPr>
      </p:pic>
      <p:pic>
        <p:nvPicPr>
          <p:cNvPr id="3079" name="Picture 7" descr="C:\Users\MDOU21\Desktop\Рабочая\Логические цепочки\Пчелка.jpg"/>
          <p:cNvPicPr>
            <a:picLocks noChangeAspect="1" noChangeArrowheads="1"/>
          </p:cNvPicPr>
          <p:nvPr/>
        </p:nvPicPr>
        <p:blipFill>
          <a:blip r:embed="rId5"/>
          <a:srcRect l="5882" t="11645" r="11765"/>
          <a:stretch>
            <a:fillRect/>
          </a:stretch>
        </p:blipFill>
        <p:spPr bwMode="auto">
          <a:xfrm>
            <a:off x="7215206" y="714356"/>
            <a:ext cx="1000132" cy="1084090"/>
          </a:xfrm>
          <a:prstGeom prst="rect">
            <a:avLst/>
          </a:prstGeom>
          <a:noFill/>
        </p:spPr>
      </p:pic>
      <p:pic>
        <p:nvPicPr>
          <p:cNvPr id="3080" name="Picture 8" descr="C:\Users\MDOU21\Desktop\Рабочая\Логические цепочки\Цветок.jpg"/>
          <p:cNvPicPr>
            <a:picLocks noChangeAspect="1" noChangeArrowheads="1"/>
          </p:cNvPicPr>
          <p:nvPr/>
        </p:nvPicPr>
        <p:blipFill>
          <a:blip r:embed="rId6"/>
          <a:srcRect b="5556"/>
          <a:stretch>
            <a:fillRect/>
          </a:stretch>
        </p:blipFill>
        <p:spPr bwMode="auto">
          <a:xfrm>
            <a:off x="7143769" y="5214950"/>
            <a:ext cx="115919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1874 L -0.25712 -0.40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289 L -0.26094 0.222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2239E-6 L -0.25191 -0.24145 " pathEditMode="relative" ptsTypes="AA">
                                      <p:cBhvr>
                                        <p:cTn id="1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8 0.03492 L -0.26493 0.424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OU21\Desktop\Рабочая\Логические цепочки\oS9zdGHXg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357982" cy="6357982"/>
          </a:xfrm>
          <a:prstGeom prst="rect">
            <a:avLst/>
          </a:prstGeom>
          <a:noFill/>
        </p:spPr>
      </p:pic>
      <p:pic>
        <p:nvPicPr>
          <p:cNvPr id="4099" name="Picture 3" descr="C:\Users\MDOU21\Desktop\Рабочая\Логические цепочки\Ромашка.jpg"/>
          <p:cNvPicPr>
            <a:picLocks noChangeAspect="1" noChangeArrowheads="1"/>
          </p:cNvPicPr>
          <p:nvPr/>
        </p:nvPicPr>
        <p:blipFill>
          <a:blip r:embed="rId3"/>
          <a:srcRect l="5882" t="6077" r="5882" b="2761"/>
          <a:stretch>
            <a:fillRect/>
          </a:stretch>
        </p:blipFill>
        <p:spPr bwMode="auto">
          <a:xfrm>
            <a:off x="7215206" y="3714752"/>
            <a:ext cx="1071570" cy="1071570"/>
          </a:xfrm>
          <a:prstGeom prst="rect">
            <a:avLst/>
          </a:prstGeom>
          <a:noFill/>
        </p:spPr>
      </p:pic>
      <p:pic>
        <p:nvPicPr>
          <p:cNvPr id="4100" name="Picture 4" descr="C:\Users\MDOU21\Desktop\Рабочая\Логические цепочки\Цветок.jpg"/>
          <p:cNvPicPr>
            <a:picLocks noChangeAspect="1" noChangeArrowheads="1"/>
          </p:cNvPicPr>
          <p:nvPr/>
        </p:nvPicPr>
        <p:blipFill>
          <a:blip r:embed="rId4"/>
          <a:srcRect l="5780" r="7517" b="5882"/>
          <a:stretch>
            <a:fillRect/>
          </a:stretch>
        </p:blipFill>
        <p:spPr bwMode="auto">
          <a:xfrm>
            <a:off x="7286644" y="714356"/>
            <a:ext cx="1008536" cy="1143008"/>
          </a:xfrm>
          <a:prstGeom prst="rect">
            <a:avLst/>
          </a:prstGeom>
          <a:noFill/>
        </p:spPr>
      </p:pic>
      <p:pic>
        <p:nvPicPr>
          <p:cNvPr id="4101" name="Picture 5" descr="C:\Users\MDOU21\Desktop\Рабочая\Логические цепочки\Тазик.jpg"/>
          <p:cNvPicPr>
            <a:picLocks noChangeAspect="1" noChangeArrowheads="1"/>
          </p:cNvPicPr>
          <p:nvPr/>
        </p:nvPicPr>
        <p:blipFill>
          <a:blip r:embed="rId5"/>
          <a:srcRect l="5556" t="11253" r="11111" b="9977"/>
          <a:stretch>
            <a:fillRect/>
          </a:stretch>
        </p:blipFill>
        <p:spPr bwMode="auto">
          <a:xfrm>
            <a:off x="7358082" y="5000636"/>
            <a:ext cx="1071570" cy="1000132"/>
          </a:xfrm>
          <a:prstGeom prst="rect">
            <a:avLst/>
          </a:prstGeom>
          <a:noFill/>
        </p:spPr>
      </p:pic>
      <p:pic>
        <p:nvPicPr>
          <p:cNvPr id="4102" name="Picture 6" descr="C:\Users\MDOU21\Desktop\Рабочая\Логические цепочки\Капелька.jpg"/>
          <p:cNvPicPr>
            <a:picLocks noChangeAspect="1" noChangeArrowheads="1"/>
          </p:cNvPicPr>
          <p:nvPr/>
        </p:nvPicPr>
        <p:blipFill>
          <a:blip r:embed="rId6"/>
          <a:srcRect t="5670"/>
          <a:stretch>
            <a:fillRect/>
          </a:stretch>
        </p:blipFill>
        <p:spPr bwMode="auto">
          <a:xfrm>
            <a:off x="7215206" y="2285992"/>
            <a:ext cx="1285884" cy="1188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0.00717 L -0.25295 -0.40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4709E-6 L -0.2599 0.2204 " pathEditMode="relative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01018E-6 L -0.26789 -0.19913 " pathEditMode="relative" ptsTypes="AA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6.63275E-6 L -0.2599 0.36726 " pathEditMode="relative" ptsTypes="AA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DOU21\Desktop\Рабочая\Логические цепочки\Sm3uFvMKfL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6500858" cy="6500858"/>
          </a:xfrm>
          <a:prstGeom prst="rect">
            <a:avLst/>
          </a:prstGeom>
          <a:noFill/>
        </p:spPr>
      </p:pic>
      <p:pic>
        <p:nvPicPr>
          <p:cNvPr id="5123" name="Picture 3" descr="C:\Users\MDOU21\Desktop\Рабочая\Логические цепочки\Кактус.jpg"/>
          <p:cNvPicPr>
            <a:picLocks noChangeAspect="1" noChangeArrowheads="1"/>
          </p:cNvPicPr>
          <p:nvPr/>
        </p:nvPicPr>
        <p:blipFill>
          <a:blip r:embed="rId3"/>
          <a:srcRect r="5556"/>
          <a:stretch>
            <a:fillRect/>
          </a:stretch>
        </p:blipFill>
        <p:spPr bwMode="auto">
          <a:xfrm>
            <a:off x="7286644" y="4929198"/>
            <a:ext cx="1214446" cy="1257310"/>
          </a:xfrm>
          <a:prstGeom prst="rect">
            <a:avLst/>
          </a:prstGeom>
          <a:noFill/>
        </p:spPr>
      </p:pic>
      <p:pic>
        <p:nvPicPr>
          <p:cNvPr id="5124" name="Picture 4" descr="C:\Users\MDOU21\Desktop\Рабочая\Логические цепочки\Солнце.jpg"/>
          <p:cNvPicPr>
            <a:picLocks noChangeAspect="1" noChangeArrowheads="1"/>
          </p:cNvPicPr>
          <p:nvPr/>
        </p:nvPicPr>
        <p:blipFill>
          <a:blip r:embed="rId4"/>
          <a:srcRect t="5715"/>
          <a:stretch>
            <a:fillRect/>
          </a:stretch>
        </p:blipFill>
        <p:spPr bwMode="auto">
          <a:xfrm>
            <a:off x="7358082" y="2000240"/>
            <a:ext cx="1143008" cy="1178535"/>
          </a:xfrm>
          <a:prstGeom prst="rect">
            <a:avLst/>
          </a:prstGeom>
          <a:noFill/>
        </p:spPr>
      </p:pic>
      <p:pic>
        <p:nvPicPr>
          <p:cNvPr id="5125" name="Picture 5" descr="C:\Users\MDOU21\Desktop\Рабочая\Логические цепочки\Капелька.jpg"/>
          <p:cNvPicPr>
            <a:picLocks noChangeAspect="1" noChangeArrowheads="1"/>
          </p:cNvPicPr>
          <p:nvPr/>
        </p:nvPicPr>
        <p:blipFill>
          <a:blip r:embed="rId5"/>
          <a:srcRect l="11765" t="12007" r="11765" b="9945"/>
          <a:stretch>
            <a:fillRect/>
          </a:stretch>
        </p:blipFill>
        <p:spPr bwMode="auto">
          <a:xfrm>
            <a:off x="7500958" y="714356"/>
            <a:ext cx="1000132" cy="1000132"/>
          </a:xfrm>
          <a:prstGeom prst="rect">
            <a:avLst/>
          </a:prstGeom>
          <a:noFill/>
        </p:spPr>
      </p:pic>
      <p:pic>
        <p:nvPicPr>
          <p:cNvPr id="5126" name="Picture 6" descr="C:\Users\MDOU21\Desktop\Рабочая\Логические цепочки\Пчелка.jpg"/>
          <p:cNvPicPr>
            <a:picLocks noChangeAspect="1" noChangeArrowheads="1"/>
          </p:cNvPicPr>
          <p:nvPr/>
        </p:nvPicPr>
        <p:blipFill>
          <a:blip r:embed="rId6"/>
          <a:srcRect t="11645"/>
          <a:stretch>
            <a:fillRect/>
          </a:stretch>
        </p:blipFill>
        <p:spPr bwMode="auto">
          <a:xfrm>
            <a:off x="7286644" y="3643314"/>
            <a:ext cx="1214446" cy="108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462 L -0.25695 -0.60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876E-7 L -0.26771 0.02081 " pathEditMode="relative" ptsTypes="AA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3867E-6 L -0.26771 0.41975 " pathEditMode="relative" ptsTypes="AA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82054E-6 L -0.25989 0.18871 " pathEditMode="relative" ptsTypes="AA">
                                      <p:cBhvr>
                                        <p:cTn id="2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MDOU21</dc:creator>
  <cp:lastModifiedBy>MDOU21</cp:lastModifiedBy>
  <cp:revision>13</cp:revision>
  <dcterms:created xsi:type="dcterms:W3CDTF">2020-11-19T15:43:59Z</dcterms:created>
  <dcterms:modified xsi:type="dcterms:W3CDTF">2020-11-19T17:22:21Z</dcterms:modified>
</cp:coreProperties>
</file>