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96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28.01.2021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268760"/>
            <a:ext cx="6924503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rPr>
              <a:t>Интерактивная игра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rPr>
              <a:t>К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у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rPr>
              <a:t>б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и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rPr>
              <a:t>к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6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03413" y="4952096"/>
            <a:ext cx="64807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rPr>
              <a:t>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56" name="Прямоугольник 55"/>
          <p:cNvSpPr/>
          <p:nvPr/>
        </p:nvSpPr>
        <p:spPr>
          <a:xfrm>
            <a:off x="1707891" y="2315317"/>
            <a:ext cx="3260130" cy="324000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Собери такую же картинку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1" y="2315317"/>
            <a:ext cx="2338387" cy="2324100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nextslide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Дальше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56" name="Прямоугольник 55"/>
          <p:cNvSpPr/>
          <p:nvPr/>
        </p:nvSpPr>
        <p:spPr>
          <a:xfrm>
            <a:off x="1707891" y="2315317"/>
            <a:ext cx="3260130" cy="324000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Собери такую же картинку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1" y="2319865"/>
            <a:ext cx="2338387" cy="2315003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nextslide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Дальше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27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56" name="Прямоугольник 55"/>
          <p:cNvSpPr/>
          <p:nvPr/>
        </p:nvSpPr>
        <p:spPr>
          <a:xfrm>
            <a:off x="1707891" y="2315317"/>
            <a:ext cx="3260130" cy="324000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Собери такую же картинку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1" y="2323973"/>
            <a:ext cx="2338387" cy="2306787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nextslide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Дальше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1202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56" name="Прямоугольник 55"/>
          <p:cNvSpPr/>
          <p:nvPr/>
        </p:nvSpPr>
        <p:spPr>
          <a:xfrm>
            <a:off x="1707891" y="2315317"/>
            <a:ext cx="3260130" cy="324000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Собери такую же картинку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294" y="2315317"/>
            <a:ext cx="2338100" cy="2324100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nextslide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Дальше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8301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447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339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210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705" y="231531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56" name="Прямоугольник 55"/>
          <p:cNvSpPr/>
          <p:nvPr/>
        </p:nvSpPr>
        <p:spPr>
          <a:xfrm>
            <a:off x="1707891" y="2315317"/>
            <a:ext cx="3260130" cy="324000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Собери такую же картинку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1" y="2326196"/>
            <a:ext cx="2338387" cy="2302342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endshow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Выход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4930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29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Слайд 1</vt:lpstr>
      <vt:lpstr>Собери такую же картинку</vt:lpstr>
      <vt:lpstr>Собери такую же картинку</vt:lpstr>
      <vt:lpstr>Собери такую же картинку</vt:lpstr>
      <vt:lpstr>Собери такую же картинку</vt:lpstr>
      <vt:lpstr>Собери такую же картинку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Кубики-1</dc:title>
  <dc:creator>Фокина Лидия Петровна</dc:creator>
  <cp:keywords>Интерактивная игра</cp:keywords>
  <cp:lastModifiedBy>МДОУ 21</cp:lastModifiedBy>
  <cp:revision>21</cp:revision>
  <dcterms:created xsi:type="dcterms:W3CDTF">2014-07-06T18:18:01Z</dcterms:created>
  <dcterms:modified xsi:type="dcterms:W3CDTF">2021-01-28T14:14:56Z</dcterms:modified>
</cp:coreProperties>
</file>